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43"/>
  </p:notesMasterIdLst>
  <p:sldIdLst>
    <p:sldId id="270" r:id="rId12"/>
    <p:sldId id="262" r:id="rId13"/>
    <p:sldId id="271" r:id="rId14"/>
    <p:sldId id="283" r:id="rId15"/>
    <p:sldId id="284" r:id="rId16"/>
    <p:sldId id="312" r:id="rId17"/>
    <p:sldId id="313" r:id="rId18"/>
    <p:sldId id="314" r:id="rId19"/>
    <p:sldId id="315" r:id="rId20"/>
    <p:sldId id="285" r:id="rId21"/>
    <p:sldId id="286" r:id="rId22"/>
    <p:sldId id="290" r:id="rId23"/>
    <p:sldId id="287" r:id="rId24"/>
    <p:sldId id="316" r:id="rId25"/>
    <p:sldId id="311" r:id="rId26"/>
    <p:sldId id="317" r:id="rId27"/>
    <p:sldId id="318" r:id="rId28"/>
    <p:sldId id="319" r:id="rId29"/>
    <p:sldId id="320" r:id="rId30"/>
    <p:sldId id="272" r:id="rId31"/>
    <p:sldId id="273" r:id="rId32"/>
    <p:sldId id="282" r:id="rId33"/>
    <p:sldId id="274" r:id="rId34"/>
    <p:sldId id="277" r:id="rId35"/>
    <p:sldId id="275" r:id="rId36"/>
    <p:sldId id="279" r:id="rId37"/>
    <p:sldId id="276" r:id="rId38"/>
    <p:sldId id="278" r:id="rId39"/>
    <p:sldId id="264" r:id="rId40"/>
    <p:sldId id="288" r:id="rId41"/>
    <p:sldId id="281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71"/>
            <p14:sldId id="283"/>
            <p14:sldId id="284"/>
            <p14:sldId id="312"/>
            <p14:sldId id="313"/>
            <p14:sldId id="314"/>
            <p14:sldId id="315"/>
            <p14:sldId id="285"/>
            <p14:sldId id="286"/>
            <p14:sldId id="290"/>
            <p14:sldId id="287"/>
            <p14:sldId id="316"/>
            <p14:sldId id="311"/>
            <p14:sldId id="317"/>
            <p14:sldId id="318"/>
            <p14:sldId id="319"/>
            <p14:sldId id="320"/>
            <p14:sldId id="272"/>
            <p14:sldId id="273"/>
            <p14:sldId id="282"/>
            <p14:sldId id="274"/>
            <p14:sldId id="277"/>
            <p14:sldId id="275"/>
            <p14:sldId id="279"/>
            <p14:sldId id="276"/>
            <p14:sldId id="278"/>
          </p14:sldIdLst>
        </p14:section>
        <p14:section name="Inhoudelijke slides met beeld" id="{50573DB4-BDBC-9043-827A-C7D0984FFE9C}">
          <p14:sldIdLst>
            <p14:sldId id="264"/>
            <p14:sldId id="288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45218-0496-4C78-9649-B4E08915A501}" v="17" dt="2024-04-26T07:57:27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76"/>
  </p:normalViewPr>
  <p:slideViewPr>
    <p:cSldViewPr snapToGrid="0" snapToObjects="1" showGuides="1">
      <p:cViewPr varScale="1">
        <p:scale>
          <a:sx n="80" d="100"/>
          <a:sy n="80" d="100"/>
        </p:scale>
        <p:origin x="1824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BBDCCD75-AA3C-42E8-9873-6FFF0413C4AB}"/>
    <pc:docChg chg="undo custSel addSld delSld modSld sldOrd modSection">
      <pc:chgData name="Thüss RM, Remi" userId="0a54d0de-b609-4555-b731-bb7267ce5668" providerId="ADAL" clId="{BBDCCD75-AA3C-42E8-9873-6FFF0413C4AB}" dt="2023-11-30T11:46:15.610" v="1788" actId="1076"/>
      <pc:docMkLst>
        <pc:docMk/>
      </pc:docMkLst>
      <pc:sldChg chg="modSp mod">
        <pc:chgData name="Thüss RM, Remi" userId="0a54d0de-b609-4555-b731-bb7267ce5668" providerId="ADAL" clId="{BBDCCD75-AA3C-42E8-9873-6FFF0413C4AB}" dt="2023-11-30T10:47:12.753" v="233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BBDCCD75-AA3C-42E8-9873-6FFF0413C4AB}" dt="2023-11-30T10:47:12.753" v="233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BBDCCD75-AA3C-42E8-9873-6FFF0413C4AB}" dt="2023-11-30T11:04:24.137" v="966" actId="1038"/>
        <pc:sldMkLst>
          <pc:docMk/>
          <pc:sldMk cId="3023644067" sldId="264"/>
        </pc:sldMkLst>
        <pc:spChg chg="del">
          <ac:chgData name="Thüss RM, Remi" userId="0a54d0de-b609-4555-b731-bb7267ce5668" providerId="ADAL" clId="{BBDCCD75-AA3C-42E8-9873-6FFF0413C4AB}" dt="2023-11-30T11:00:16.877" v="777" actId="478"/>
          <ac:spMkLst>
            <pc:docMk/>
            <pc:sldMk cId="3023644067" sldId="264"/>
            <ac:spMk id="2" creationId="{A7A19D3A-C8E7-E574-96D9-68FF9E823D0A}"/>
          </ac:spMkLst>
        </pc:spChg>
        <pc:spChg chg="mod">
          <ac:chgData name="Thüss RM, Remi" userId="0a54d0de-b609-4555-b731-bb7267ce5668" providerId="ADAL" clId="{BBDCCD75-AA3C-42E8-9873-6FFF0413C4AB}" dt="2023-11-30T10:58:23.047" v="775" actId="20577"/>
          <ac:spMkLst>
            <pc:docMk/>
            <pc:sldMk cId="3023644067" sldId="264"/>
            <ac:spMk id="5" creationId="{59CE06E7-1D27-2440-8E90-D9C0EEA07000}"/>
          </ac:spMkLst>
        </pc:spChg>
        <pc:spChg chg="add mod">
          <ac:chgData name="Thüss RM, Remi" userId="0a54d0de-b609-4555-b731-bb7267ce5668" providerId="ADAL" clId="{BBDCCD75-AA3C-42E8-9873-6FFF0413C4AB}" dt="2023-11-30T11:01:24.611" v="948" actId="20577"/>
          <ac:spMkLst>
            <pc:docMk/>
            <pc:sldMk cId="3023644067" sldId="264"/>
            <ac:spMk id="7" creationId="{E8BB111F-335D-8B94-723B-07DD862E0C5F}"/>
          </ac:spMkLst>
        </pc:spChg>
        <pc:spChg chg="del">
          <ac:chgData name="Thüss RM, Remi" userId="0a54d0de-b609-4555-b731-bb7267ce5668" providerId="ADAL" clId="{BBDCCD75-AA3C-42E8-9873-6FFF0413C4AB}" dt="2023-11-30T10:58:26.885" v="776" actId="478"/>
          <ac:spMkLst>
            <pc:docMk/>
            <pc:sldMk cId="3023644067" sldId="264"/>
            <ac:spMk id="8" creationId="{CEA96DDC-4940-EB64-1509-F5447E22E2D4}"/>
          </ac:spMkLst>
        </pc:spChg>
        <pc:picChg chg="del">
          <ac:chgData name="Thüss RM, Remi" userId="0a54d0de-b609-4555-b731-bb7267ce5668" providerId="ADAL" clId="{BBDCCD75-AA3C-42E8-9873-6FFF0413C4AB}" dt="2023-11-30T11:00:46.220" v="880" actId="478"/>
          <ac:picMkLst>
            <pc:docMk/>
            <pc:sldMk cId="3023644067" sldId="264"/>
            <ac:picMk id="4" creationId="{9AF0BE3A-6954-6CCC-5CC9-8337C2DF911A}"/>
          </ac:picMkLst>
        </pc:picChg>
        <pc:picChg chg="add mod">
          <ac:chgData name="Thüss RM, Remi" userId="0a54d0de-b609-4555-b731-bb7267ce5668" providerId="ADAL" clId="{BBDCCD75-AA3C-42E8-9873-6FFF0413C4AB}" dt="2023-11-30T11:04:24.137" v="966" actId="1038"/>
          <ac:picMkLst>
            <pc:docMk/>
            <pc:sldMk cId="3023644067" sldId="264"/>
            <ac:picMk id="10" creationId="{1B958A2A-540A-C9E7-9006-0B18A652EF9E}"/>
          </ac:picMkLst>
        </pc:picChg>
      </pc:sldChg>
      <pc:sldChg chg="addSp delSp">
        <pc:chgData name="Thüss RM, Remi" userId="0a54d0de-b609-4555-b731-bb7267ce5668" providerId="ADAL" clId="{BBDCCD75-AA3C-42E8-9873-6FFF0413C4AB}" dt="2023-11-30T10:46:41.729" v="202"/>
        <pc:sldMkLst>
          <pc:docMk/>
          <pc:sldMk cId="1146082476" sldId="272"/>
        </pc:sldMkLst>
        <pc:picChg chg="add del">
          <ac:chgData name="Thüss RM, Remi" userId="0a54d0de-b609-4555-b731-bb7267ce5668" providerId="ADAL" clId="{BBDCCD75-AA3C-42E8-9873-6FFF0413C4AB}" dt="2023-11-30T10:46:41.729" v="202"/>
          <ac:picMkLst>
            <pc:docMk/>
            <pc:sldMk cId="1146082476" sldId="272"/>
            <ac:picMk id="2050" creationId="{28C77D80-9EF4-A720-57CB-FF3DDD198D46}"/>
          </ac:picMkLst>
        </pc:picChg>
      </pc:sldChg>
      <pc:sldChg chg="delSp modSp mod">
        <pc:chgData name="Thüss RM, Remi" userId="0a54d0de-b609-4555-b731-bb7267ce5668" providerId="ADAL" clId="{BBDCCD75-AA3C-42E8-9873-6FFF0413C4AB}" dt="2023-11-30T11:35:47.858" v="1404" actId="478"/>
        <pc:sldMkLst>
          <pc:docMk/>
          <pc:sldMk cId="4016511594" sldId="275"/>
        </pc:sldMkLst>
        <pc:spChg chg="del">
          <ac:chgData name="Thüss RM, Remi" userId="0a54d0de-b609-4555-b731-bb7267ce5668" providerId="ADAL" clId="{BBDCCD75-AA3C-42E8-9873-6FFF0413C4AB}" dt="2023-11-30T11:35:47.858" v="1404" actId="478"/>
          <ac:spMkLst>
            <pc:docMk/>
            <pc:sldMk cId="4016511594" sldId="275"/>
            <ac:spMk id="7" creationId="{0810DF35-56F1-3A28-E1A7-C2B45700D26F}"/>
          </ac:spMkLst>
        </pc:spChg>
        <pc:picChg chg="mod">
          <ac:chgData name="Thüss RM, Remi" userId="0a54d0de-b609-4555-b731-bb7267ce5668" providerId="ADAL" clId="{BBDCCD75-AA3C-42E8-9873-6FFF0413C4AB}" dt="2023-11-30T09:58:55.150" v="1" actId="1076"/>
          <ac:picMkLst>
            <pc:docMk/>
            <pc:sldMk cId="4016511594" sldId="275"/>
            <ac:picMk id="4098" creationId="{BEDB350F-8BE9-F460-C78F-F23B83377293}"/>
          </ac:picMkLst>
        </pc:picChg>
      </pc:sldChg>
      <pc:sldChg chg="delSp mod">
        <pc:chgData name="Thüss RM, Remi" userId="0a54d0de-b609-4555-b731-bb7267ce5668" providerId="ADAL" clId="{BBDCCD75-AA3C-42E8-9873-6FFF0413C4AB}" dt="2023-11-30T11:22:36.396" v="1064" actId="478"/>
        <pc:sldMkLst>
          <pc:docMk/>
          <pc:sldMk cId="1036733905" sldId="278"/>
        </pc:sldMkLst>
        <pc:spChg chg="del">
          <ac:chgData name="Thüss RM, Remi" userId="0a54d0de-b609-4555-b731-bb7267ce5668" providerId="ADAL" clId="{BBDCCD75-AA3C-42E8-9873-6FFF0413C4AB}" dt="2023-11-30T11:22:36.396" v="1064" actId="478"/>
          <ac:spMkLst>
            <pc:docMk/>
            <pc:sldMk cId="1036733905" sldId="278"/>
            <ac:spMk id="7" creationId="{B0CB7AF4-F856-ACE6-7259-AEC0291B2CC1}"/>
          </ac:spMkLst>
        </pc:spChg>
      </pc:sldChg>
      <pc:sldChg chg="modSp mod">
        <pc:chgData name="Thüss RM, Remi" userId="0a54d0de-b609-4555-b731-bb7267ce5668" providerId="ADAL" clId="{BBDCCD75-AA3C-42E8-9873-6FFF0413C4AB}" dt="2023-11-30T10:58:05.370" v="762" actId="20577"/>
        <pc:sldMkLst>
          <pc:docMk/>
          <pc:sldMk cId="2742246773" sldId="281"/>
        </pc:sldMkLst>
        <pc:spChg chg="mod">
          <ac:chgData name="Thüss RM, Remi" userId="0a54d0de-b609-4555-b731-bb7267ce5668" providerId="ADAL" clId="{BBDCCD75-AA3C-42E8-9873-6FFF0413C4AB}" dt="2023-11-30T10:58:05.370" v="762" actId="20577"/>
          <ac:spMkLst>
            <pc:docMk/>
            <pc:sldMk cId="2742246773" sldId="281"/>
            <ac:spMk id="4" creationId="{F2717C3C-7126-5490-45D9-6A596431E13A}"/>
          </ac:spMkLst>
        </pc:spChg>
      </pc:sldChg>
      <pc:sldChg chg="addSp delSp modSp new mod modAnim">
        <pc:chgData name="Thüss RM, Remi" userId="0a54d0de-b609-4555-b731-bb7267ce5668" providerId="ADAL" clId="{BBDCCD75-AA3C-42E8-9873-6FFF0413C4AB}" dt="2023-11-30T10:16:22.141" v="27" actId="1036"/>
        <pc:sldMkLst>
          <pc:docMk/>
          <pc:sldMk cId="354195038" sldId="282"/>
        </pc:sldMkLst>
        <pc:spChg chg="del">
          <ac:chgData name="Thüss RM, Remi" userId="0a54d0de-b609-4555-b731-bb7267ce5668" providerId="ADAL" clId="{BBDCCD75-AA3C-42E8-9873-6FFF0413C4AB}" dt="2023-11-30T10:16:08.056" v="21" actId="478"/>
          <ac:spMkLst>
            <pc:docMk/>
            <pc:sldMk cId="354195038" sldId="282"/>
            <ac:spMk id="3" creationId="{08AC25BB-440A-A333-F4E9-9A0183ADC95D}"/>
          </ac:spMkLst>
        </pc:spChg>
        <pc:spChg chg="mod">
          <ac:chgData name="Thüss RM, Remi" userId="0a54d0de-b609-4555-b731-bb7267ce5668" providerId="ADAL" clId="{BBDCCD75-AA3C-42E8-9873-6FFF0413C4AB}" dt="2023-11-30T10:15:51.438" v="19" actId="20577"/>
          <ac:spMkLst>
            <pc:docMk/>
            <pc:sldMk cId="354195038" sldId="282"/>
            <ac:spMk id="5" creationId="{27D97EB9-5614-0B17-9452-DBDD89DD21F4}"/>
          </ac:spMkLst>
        </pc:spChg>
        <pc:spChg chg="del">
          <ac:chgData name="Thüss RM, Remi" userId="0a54d0de-b609-4555-b731-bb7267ce5668" providerId="ADAL" clId="{BBDCCD75-AA3C-42E8-9873-6FFF0413C4AB}" dt="2023-11-30T10:15:35.663" v="3"/>
          <ac:spMkLst>
            <pc:docMk/>
            <pc:sldMk cId="354195038" sldId="282"/>
            <ac:spMk id="6" creationId="{9E1A9F12-2E7E-6AF0-A159-5533F5A42746}"/>
          </ac:spMkLst>
        </pc:spChg>
        <pc:spChg chg="add mod">
          <ac:chgData name="Thüss RM, Remi" userId="0a54d0de-b609-4555-b731-bb7267ce5668" providerId="ADAL" clId="{BBDCCD75-AA3C-42E8-9873-6FFF0413C4AB}" dt="2023-11-30T10:16:08.241" v="22"/>
          <ac:spMkLst>
            <pc:docMk/>
            <pc:sldMk cId="354195038" sldId="282"/>
            <ac:spMk id="8" creationId="{BE666EDA-2870-E6EE-D8EC-16D3CA57129A}"/>
          </ac:spMkLst>
        </pc:spChg>
        <pc:picChg chg="add mod">
          <ac:chgData name="Thüss RM, Remi" userId="0a54d0de-b609-4555-b731-bb7267ce5668" providerId="ADAL" clId="{BBDCCD75-AA3C-42E8-9873-6FFF0413C4AB}" dt="2023-11-30T10:16:22.141" v="27" actId="1036"/>
          <ac:picMkLst>
            <pc:docMk/>
            <pc:sldMk cId="354195038" sldId="282"/>
            <ac:picMk id="7" creationId="{87172C5D-A381-0344-099D-C4B57FF5C608}"/>
          </ac:picMkLst>
        </pc:picChg>
      </pc:sldChg>
      <pc:sldChg chg="addSp delSp modSp new mod">
        <pc:chgData name="Thüss RM, Remi" userId="0a54d0de-b609-4555-b731-bb7267ce5668" providerId="ADAL" clId="{BBDCCD75-AA3C-42E8-9873-6FFF0413C4AB}" dt="2023-11-30T10:48:12.968" v="246"/>
        <pc:sldMkLst>
          <pc:docMk/>
          <pc:sldMk cId="139340851" sldId="283"/>
        </pc:sldMkLst>
        <pc:spChg chg="del">
          <ac:chgData name="Thüss RM, Remi" userId="0a54d0de-b609-4555-b731-bb7267ce5668" providerId="ADAL" clId="{BBDCCD75-AA3C-42E8-9873-6FFF0413C4AB}" dt="2023-11-30T10:48:12.747" v="245" actId="478"/>
          <ac:spMkLst>
            <pc:docMk/>
            <pc:sldMk cId="139340851" sldId="283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19:13.734" v="49" actId="20577"/>
          <ac:spMkLst>
            <pc:docMk/>
            <pc:sldMk cId="139340851" sldId="283"/>
            <ac:spMk id="5" creationId="{ABC4722E-F552-D608-E558-270FBC3EB365}"/>
          </ac:spMkLst>
        </pc:spChg>
        <pc:spChg chg="mod">
          <ac:chgData name="Thüss RM, Remi" userId="0a54d0de-b609-4555-b731-bb7267ce5668" providerId="ADAL" clId="{BBDCCD75-AA3C-42E8-9873-6FFF0413C4AB}" dt="2023-11-30T10:22:29.822" v="83" actId="20577"/>
          <ac:spMkLst>
            <pc:docMk/>
            <pc:sldMk cId="139340851" sldId="283"/>
            <ac:spMk id="6" creationId="{4F291517-52A0-5DF2-BCD5-83911F7479AA}"/>
          </ac:spMkLst>
        </pc:spChg>
        <pc:spChg chg="add mod">
          <ac:chgData name="Thüss RM, Remi" userId="0a54d0de-b609-4555-b731-bb7267ce5668" providerId="ADAL" clId="{BBDCCD75-AA3C-42E8-9873-6FFF0413C4AB}" dt="2023-11-30T10:48:12.968" v="246"/>
          <ac:spMkLst>
            <pc:docMk/>
            <pc:sldMk cId="139340851" sldId="283"/>
            <ac:spMk id="7" creationId="{7FEF7B24-0F6B-EF32-989A-00D25B803C6C}"/>
          </ac:spMkLst>
        </pc:spChg>
      </pc:sldChg>
      <pc:sldChg chg="addSp delSp modSp add mod">
        <pc:chgData name="Thüss RM, Remi" userId="0a54d0de-b609-4555-b731-bb7267ce5668" providerId="ADAL" clId="{BBDCCD75-AA3C-42E8-9873-6FFF0413C4AB}" dt="2023-11-30T11:46:15.610" v="1788" actId="1076"/>
        <pc:sldMkLst>
          <pc:docMk/>
          <pc:sldMk cId="1924537653" sldId="284"/>
        </pc:sldMkLst>
        <pc:spChg chg="add del">
          <ac:chgData name="Thüss RM, Remi" userId="0a54d0de-b609-4555-b731-bb7267ce5668" providerId="ADAL" clId="{BBDCCD75-AA3C-42E8-9873-6FFF0413C4AB}" dt="2023-11-30T10:48:07.131" v="243" actId="478"/>
          <ac:spMkLst>
            <pc:docMk/>
            <pc:sldMk cId="1924537653" sldId="284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29:43.276" v="115" actId="14100"/>
          <ac:spMkLst>
            <pc:docMk/>
            <pc:sldMk cId="1924537653" sldId="284"/>
            <ac:spMk id="5" creationId="{ABC4722E-F552-D608-E558-270FBC3EB365}"/>
          </ac:spMkLst>
        </pc:spChg>
        <pc:spChg chg="del">
          <ac:chgData name="Thüss RM, Remi" userId="0a54d0de-b609-4555-b731-bb7267ce5668" providerId="ADAL" clId="{BBDCCD75-AA3C-42E8-9873-6FFF0413C4AB}" dt="2023-11-30T10:25:09.684" v="85" actId="478"/>
          <ac:spMkLst>
            <pc:docMk/>
            <pc:sldMk cId="1924537653" sldId="284"/>
            <ac:spMk id="6" creationId="{4F291517-52A0-5DF2-BCD5-83911F7479AA}"/>
          </ac:spMkLst>
        </pc:spChg>
        <pc:spChg chg="add del mod">
          <ac:chgData name="Thüss RM, Remi" userId="0a54d0de-b609-4555-b731-bb7267ce5668" providerId="ADAL" clId="{BBDCCD75-AA3C-42E8-9873-6FFF0413C4AB}" dt="2023-11-30T10:26:08.194" v="92"/>
          <ac:spMkLst>
            <pc:docMk/>
            <pc:sldMk cId="1924537653" sldId="284"/>
            <ac:spMk id="8" creationId="{F3099279-7679-AD96-A764-04BF053C82D3}"/>
          </ac:spMkLst>
        </pc:spChg>
        <pc:spChg chg="add del mod">
          <ac:chgData name="Thüss RM, Remi" userId="0a54d0de-b609-4555-b731-bb7267ce5668" providerId="ADAL" clId="{BBDCCD75-AA3C-42E8-9873-6FFF0413C4AB}" dt="2023-11-30T10:27:51.105" v="108" actId="478"/>
          <ac:spMkLst>
            <pc:docMk/>
            <pc:sldMk cId="1924537653" sldId="284"/>
            <ac:spMk id="14" creationId="{5E9D31EB-9855-823E-79C4-77328157E412}"/>
          </ac:spMkLst>
        </pc:spChg>
        <pc:spChg chg="add del mod">
          <ac:chgData name="Thüss RM, Remi" userId="0a54d0de-b609-4555-b731-bb7267ce5668" providerId="ADAL" clId="{BBDCCD75-AA3C-42E8-9873-6FFF0413C4AB}" dt="2023-11-30T10:48:05.238" v="242"/>
          <ac:spMkLst>
            <pc:docMk/>
            <pc:sldMk cId="1924537653" sldId="284"/>
            <ac:spMk id="15" creationId="{AF12E3AA-0DD1-34A5-C65B-830B23E1872F}"/>
          </ac:spMkLst>
        </pc:spChg>
        <pc:spChg chg="add mod">
          <ac:chgData name="Thüss RM, Remi" userId="0a54d0de-b609-4555-b731-bb7267ce5668" providerId="ADAL" clId="{BBDCCD75-AA3C-42E8-9873-6FFF0413C4AB}" dt="2023-11-30T10:48:07.381" v="244"/>
          <ac:spMkLst>
            <pc:docMk/>
            <pc:sldMk cId="1924537653" sldId="284"/>
            <ac:spMk id="16" creationId="{6883E42E-8BD1-5A7F-6C69-78F539236B63}"/>
          </ac:spMkLst>
        </pc:spChg>
        <pc:picChg chg="add del mod">
          <ac:chgData name="Thüss RM, Remi" userId="0a54d0de-b609-4555-b731-bb7267ce5668" providerId="ADAL" clId="{BBDCCD75-AA3C-42E8-9873-6FFF0413C4AB}" dt="2023-11-30T10:27:47.365" v="107" actId="478"/>
          <ac:picMkLst>
            <pc:docMk/>
            <pc:sldMk cId="1924537653" sldId="284"/>
            <ac:picMk id="10" creationId="{392EDE48-0D19-C83E-F88D-7449F0B0F622}"/>
          </ac:picMkLst>
        </pc:picChg>
        <pc:picChg chg="add mod">
          <ac:chgData name="Thüss RM, Remi" userId="0a54d0de-b609-4555-b731-bb7267ce5668" providerId="ADAL" clId="{BBDCCD75-AA3C-42E8-9873-6FFF0413C4AB}" dt="2023-11-30T10:26:45.502" v="103" actId="1076"/>
          <ac:picMkLst>
            <pc:docMk/>
            <pc:sldMk cId="1924537653" sldId="284"/>
            <ac:picMk id="12" creationId="{0F3D853F-8D1F-704E-0233-C50503D7E1C4}"/>
          </ac:picMkLst>
        </pc:picChg>
        <pc:picChg chg="add del">
          <ac:chgData name="Thüss RM, Remi" userId="0a54d0de-b609-4555-b731-bb7267ce5668" providerId="ADAL" clId="{BBDCCD75-AA3C-42E8-9873-6FFF0413C4AB}" dt="2023-11-30T10:25:26.511" v="87"/>
          <ac:picMkLst>
            <pc:docMk/>
            <pc:sldMk cId="1924537653" sldId="284"/>
            <ac:picMk id="1026" creationId="{94032D03-C323-20A4-87C6-4B0CBF182376}"/>
          </ac:picMkLst>
        </pc:picChg>
        <pc:picChg chg="add del">
          <ac:chgData name="Thüss RM, Remi" userId="0a54d0de-b609-4555-b731-bb7267ce5668" providerId="ADAL" clId="{BBDCCD75-AA3C-42E8-9873-6FFF0413C4AB}" dt="2023-11-30T10:25:37.315" v="89"/>
          <ac:picMkLst>
            <pc:docMk/>
            <pc:sldMk cId="1924537653" sldId="284"/>
            <ac:picMk id="1028" creationId="{CB318BF6-04D3-F32F-D4CB-D02BEFDD2B87}"/>
          </ac:picMkLst>
        </pc:picChg>
        <pc:picChg chg="add del">
          <ac:chgData name="Thüss RM, Remi" userId="0a54d0de-b609-4555-b731-bb7267ce5668" providerId="ADAL" clId="{BBDCCD75-AA3C-42E8-9873-6FFF0413C4AB}" dt="2023-11-30T10:25:42.098" v="91"/>
          <ac:picMkLst>
            <pc:docMk/>
            <pc:sldMk cId="1924537653" sldId="284"/>
            <ac:picMk id="1030" creationId="{E383B222-5381-6089-6D38-3F99366E7FE1}"/>
          </ac:picMkLst>
        </pc:picChg>
        <pc:picChg chg="add mod">
          <ac:chgData name="Thüss RM, Remi" userId="0a54d0de-b609-4555-b731-bb7267ce5668" providerId="ADAL" clId="{BBDCCD75-AA3C-42E8-9873-6FFF0413C4AB}" dt="2023-11-30T11:46:13.439" v="1787" actId="1076"/>
          <ac:picMkLst>
            <pc:docMk/>
            <pc:sldMk cId="1924537653" sldId="284"/>
            <ac:picMk id="1032" creationId="{BBB6B4E8-B63C-D0A3-E8C0-0EE93FF44108}"/>
          </ac:picMkLst>
        </pc:picChg>
        <pc:picChg chg="add mod">
          <ac:chgData name="Thüss RM, Remi" userId="0a54d0de-b609-4555-b731-bb7267ce5668" providerId="ADAL" clId="{BBDCCD75-AA3C-42E8-9873-6FFF0413C4AB}" dt="2023-11-30T11:46:15.610" v="1788" actId="1076"/>
          <ac:picMkLst>
            <pc:docMk/>
            <pc:sldMk cId="1924537653" sldId="284"/>
            <ac:picMk id="1034" creationId="{A7C43BD4-4AC5-2D1F-2DFE-3C7618DF3489}"/>
          </ac:picMkLst>
        </pc:picChg>
        <pc:picChg chg="add mod">
          <ac:chgData name="Thüss RM, Remi" userId="0a54d0de-b609-4555-b731-bb7267ce5668" providerId="ADAL" clId="{BBDCCD75-AA3C-42E8-9873-6FFF0413C4AB}" dt="2023-11-30T10:29:48.750" v="117" actId="1076"/>
          <ac:picMkLst>
            <pc:docMk/>
            <pc:sldMk cId="1924537653" sldId="284"/>
            <ac:picMk id="1036" creationId="{A69CE1DE-3ECD-1064-B4DC-4C5B676FD1A6}"/>
          </ac:picMkLst>
        </pc:picChg>
        <pc:picChg chg="add mod">
          <ac:chgData name="Thüss RM, Remi" userId="0a54d0de-b609-4555-b731-bb7267ce5668" providerId="ADAL" clId="{BBDCCD75-AA3C-42E8-9873-6FFF0413C4AB}" dt="2023-11-30T10:32:17.196" v="133" actId="1076"/>
          <ac:picMkLst>
            <pc:docMk/>
            <pc:sldMk cId="1924537653" sldId="284"/>
            <ac:picMk id="1038" creationId="{AD35C075-61D1-C87F-3FC8-D7CB683ED32C}"/>
          </ac:picMkLst>
        </pc:picChg>
        <pc:picChg chg="add mod">
          <ac:chgData name="Thüss RM, Remi" userId="0a54d0de-b609-4555-b731-bb7267ce5668" providerId="ADAL" clId="{BBDCCD75-AA3C-42E8-9873-6FFF0413C4AB}" dt="2023-11-30T10:31:18.468" v="123" actId="1076"/>
          <ac:picMkLst>
            <pc:docMk/>
            <pc:sldMk cId="1924537653" sldId="284"/>
            <ac:picMk id="1040" creationId="{C15703F5-46B7-3E2F-B2B3-95E249D6BE1E}"/>
          </ac:picMkLst>
        </pc:picChg>
        <pc:picChg chg="add mod">
          <ac:chgData name="Thüss RM, Remi" userId="0a54d0de-b609-4555-b731-bb7267ce5668" providerId="ADAL" clId="{BBDCCD75-AA3C-42E8-9873-6FFF0413C4AB}" dt="2023-11-30T10:31:48.060" v="127" actId="1076"/>
          <ac:picMkLst>
            <pc:docMk/>
            <pc:sldMk cId="1924537653" sldId="284"/>
            <ac:picMk id="1042" creationId="{59C03900-96FD-4ED1-94E4-AED52BC9120B}"/>
          </ac:picMkLst>
        </pc:picChg>
        <pc:picChg chg="add del">
          <ac:chgData name="Thüss RM, Remi" userId="0a54d0de-b609-4555-b731-bb7267ce5668" providerId="ADAL" clId="{BBDCCD75-AA3C-42E8-9873-6FFF0413C4AB}" dt="2023-11-30T10:32:05.595" v="129"/>
          <ac:picMkLst>
            <pc:docMk/>
            <pc:sldMk cId="1924537653" sldId="284"/>
            <ac:picMk id="1044" creationId="{5079C195-211C-4B27-E86F-F74918BC7E38}"/>
          </ac:picMkLst>
        </pc:picChg>
        <pc:picChg chg="add mod">
          <ac:chgData name="Thüss RM, Remi" userId="0a54d0de-b609-4555-b731-bb7267ce5668" providerId="ADAL" clId="{BBDCCD75-AA3C-42E8-9873-6FFF0413C4AB}" dt="2023-11-30T10:32:15.163" v="132" actId="1076"/>
          <ac:picMkLst>
            <pc:docMk/>
            <pc:sldMk cId="1924537653" sldId="284"/>
            <ac:picMk id="1046" creationId="{315A9A8C-6BB6-317B-9B87-87911122D6E8}"/>
          </ac:picMkLst>
        </pc:picChg>
      </pc:sldChg>
      <pc:sldChg chg="addSp delSp modSp add mod ord">
        <pc:chgData name="Thüss RM, Remi" userId="0a54d0de-b609-4555-b731-bb7267ce5668" providerId="ADAL" clId="{BBDCCD75-AA3C-42E8-9873-6FFF0413C4AB}" dt="2023-11-30T11:22:15.075" v="1063" actId="20577"/>
        <pc:sldMkLst>
          <pc:docMk/>
          <pc:sldMk cId="3744304676" sldId="285"/>
        </pc:sldMkLst>
        <pc:spChg chg="del">
          <ac:chgData name="Thüss RM, Remi" userId="0a54d0de-b609-4555-b731-bb7267ce5668" providerId="ADAL" clId="{BBDCCD75-AA3C-42E8-9873-6FFF0413C4AB}" dt="2023-11-30T10:48:15.933" v="247" actId="478"/>
          <ac:spMkLst>
            <pc:docMk/>
            <pc:sldMk cId="3744304676" sldId="285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47:03.548" v="214" actId="20577"/>
          <ac:spMkLst>
            <pc:docMk/>
            <pc:sldMk cId="3744304676" sldId="285"/>
            <ac:spMk id="5" creationId="{ABC4722E-F552-D608-E558-270FBC3EB365}"/>
          </ac:spMkLst>
        </pc:spChg>
        <pc:spChg chg="del">
          <ac:chgData name="Thüss RM, Remi" userId="0a54d0de-b609-4555-b731-bb7267ce5668" providerId="ADAL" clId="{BBDCCD75-AA3C-42E8-9873-6FFF0413C4AB}" dt="2023-11-30T10:46:10.706" v="198" actId="478"/>
          <ac:spMkLst>
            <pc:docMk/>
            <pc:sldMk cId="3744304676" sldId="285"/>
            <ac:spMk id="6" creationId="{4F291517-52A0-5DF2-BCD5-83911F7479AA}"/>
          </ac:spMkLst>
        </pc:spChg>
        <pc:spChg chg="add mod">
          <ac:chgData name="Thüss RM, Remi" userId="0a54d0de-b609-4555-b731-bb7267ce5668" providerId="ADAL" clId="{BBDCCD75-AA3C-42E8-9873-6FFF0413C4AB}" dt="2023-11-30T11:22:15.075" v="1063" actId="20577"/>
          <ac:spMkLst>
            <pc:docMk/>
            <pc:sldMk cId="3744304676" sldId="285"/>
            <ac:spMk id="8" creationId="{F85C87B4-7DD1-1C92-FB71-2F84C17CC121}"/>
          </ac:spMkLst>
        </pc:spChg>
        <pc:spChg chg="add mod">
          <ac:chgData name="Thüss RM, Remi" userId="0a54d0de-b609-4555-b731-bb7267ce5668" providerId="ADAL" clId="{BBDCCD75-AA3C-42E8-9873-6FFF0413C4AB}" dt="2023-11-30T10:48:16.114" v="248"/>
          <ac:spMkLst>
            <pc:docMk/>
            <pc:sldMk cId="3744304676" sldId="285"/>
            <ac:spMk id="9" creationId="{27835389-1938-C559-965E-0855DAF23312}"/>
          </ac:spMkLst>
        </pc:spChg>
        <pc:picChg chg="add del">
          <ac:chgData name="Thüss RM, Remi" userId="0a54d0de-b609-4555-b731-bb7267ce5668" providerId="ADAL" clId="{BBDCCD75-AA3C-42E8-9873-6FFF0413C4AB}" dt="2023-11-30T10:47:39.015" v="235" actId="478"/>
          <ac:picMkLst>
            <pc:docMk/>
            <pc:sldMk cId="3744304676" sldId="285"/>
            <ac:picMk id="3074" creationId="{40D0691E-A9A2-C0A0-5F7D-972EE7BC0B83}"/>
          </ac:picMkLst>
        </pc:picChg>
        <pc:picChg chg="add mod">
          <ac:chgData name="Thüss RM, Remi" userId="0a54d0de-b609-4555-b731-bb7267ce5668" providerId="ADAL" clId="{BBDCCD75-AA3C-42E8-9873-6FFF0413C4AB}" dt="2023-11-30T10:47:49.440" v="238" actId="1076"/>
          <ac:picMkLst>
            <pc:docMk/>
            <pc:sldMk cId="3744304676" sldId="285"/>
            <ac:picMk id="3076" creationId="{CE4D1FCF-42D7-16A0-4120-BC7076D4FAA2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34:25.884" v="1403" actId="20577"/>
        <pc:sldMkLst>
          <pc:docMk/>
          <pc:sldMk cId="2627150511" sldId="286"/>
        </pc:sldMkLst>
        <pc:spChg chg="mod">
          <ac:chgData name="Thüss RM, Remi" userId="0a54d0de-b609-4555-b731-bb7267ce5668" providerId="ADAL" clId="{BBDCCD75-AA3C-42E8-9873-6FFF0413C4AB}" dt="2023-11-30T11:34:25.884" v="1403" actId="20577"/>
          <ac:spMkLst>
            <pc:docMk/>
            <pc:sldMk cId="2627150511" sldId="286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0:48:27.177" v="250" actId="478"/>
          <ac:picMkLst>
            <pc:docMk/>
            <pc:sldMk cId="2627150511" sldId="286"/>
            <ac:picMk id="3076" creationId="{CE4D1FCF-42D7-16A0-4120-BC7076D4FAA2}"/>
          </ac:picMkLst>
        </pc:picChg>
        <pc:picChg chg="add mod">
          <ac:chgData name="Thüss RM, Remi" userId="0a54d0de-b609-4555-b731-bb7267ce5668" providerId="ADAL" clId="{BBDCCD75-AA3C-42E8-9873-6FFF0413C4AB}" dt="2023-11-30T10:49:04.892" v="257" actId="1076"/>
          <ac:picMkLst>
            <pc:docMk/>
            <pc:sldMk cId="2627150511" sldId="286"/>
            <ac:picMk id="5122" creationId="{E3674930-0EEA-B1F2-B2A5-1CC995D3B6B4}"/>
          </ac:picMkLst>
        </pc:picChg>
      </pc:sldChg>
      <pc:sldChg chg="add del">
        <pc:chgData name="Thüss RM, Remi" userId="0a54d0de-b609-4555-b731-bb7267ce5668" providerId="ADAL" clId="{BBDCCD75-AA3C-42E8-9873-6FFF0413C4AB}" dt="2023-11-30T10:46:35.020" v="200"/>
        <pc:sldMkLst>
          <pc:docMk/>
          <pc:sldMk cId="2664551117" sldId="286"/>
        </pc:sldMkLst>
      </pc:sldChg>
      <pc:sldChg chg="add del">
        <pc:chgData name="Thüss RM, Remi" userId="0a54d0de-b609-4555-b731-bb7267ce5668" providerId="ADAL" clId="{BBDCCD75-AA3C-42E8-9873-6FFF0413C4AB}" dt="2023-11-30T10:48:43.709" v="252"/>
        <pc:sldMkLst>
          <pc:docMk/>
          <pc:sldMk cId="84554963" sldId="287"/>
        </pc:sldMkLst>
      </pc:sldChg>
      <pc:sldChg chg="addSp delSp modSp add mod">
        <pc:chgData name="Thüss RM, Remi" userId="0a54d0de-b609-4555-b731-bb7267ce5668" providerId="ADAL" clId="{BBDCCD75-AA3C-42E8-9873-6FFF0413C4AB}" dt="2023-11-30T11:22:11.601" v="1062" actId="20577"/>
        <pc:sldMkLst>
          <pc:docMk/>
          <pc:sldMk cId="1434738204" sldId="287"/>
        </pc:sldMkLst>
        <pc:spChg chg="mod">
          <ac:chgData name="Thüss RM, Remi" userId="0a54d0de-b609-4555-b731-bb7267ce5668" providerId="ADAL" clId="{BBDCCD75-AA3C-42E8-9873-6FFF0413C4AB}" dt="2023-11-30T10:50:13.647" v="268"/>
          <ac:spMkLst>
            <pc:docMk/>
            <pc:sldMk cId="1434738204" sldId="287"/>
            <ac:spMk id="5" creationId="{ABC4722E-F552-D608-E558-270FBC3EB365}"/>
          </ac:spMkLst>
        </pc:spChg>
        <pc:spChg chg="add del">
          <ac:chgData name="Thüss RM, Remi" userId="0a54d0de-b609-4555-b731-bb7267ce5668" providerId="ADAL" clId="{BBDCCD75-AA3C-42E8-9873-6FFF0413C4AB}" dt="2023-11-30T10:50:15.948" v="270" actId="22"/>
          <ac:spMkLst>
            <pc:docMk/>
            <pc:sldMk cId="1434738204" sldId="287"/>
            <ac:spMk id="6" creationId="{6A593B8A-B95F-1915-0BFD-0BEE2E9EF10B}"/>
          </ac:spMkLst>
        </pc:spChg>
        <pc:spChg chg="mod">
          <ac:chgData name="Thüss RM, Remi" userId="0a54d0de-b609-4555-b731-bb7267ce5668" providerId="ADAL" clId="{BBDCCD75-AA3C-42E8-9873-6FFF0413C4AB}" dt="2023-11-30T11:22:11.601" v="1062" actId="20577"/>
          <ac:spMkLst>
            <pc:docMk/>
            <pc:sldMk cId="1434738204" sldId="287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0:49:39.013" v="261" actId="478"/>
          <ac:picMkLst>
            <pc:docMk/>
            <pc:sldMk cId="1434738204" sldId="287"/>
            <ac:picMk id="5122" creationId="{E3674930-0EEA-B1F2-B2A5-1CC995D3B6B4}"/>
          </ac:picMkLst>
        </pc:picChg>
        <pc:picChg chg="add mod">
          <ac:chgData name="Thüss RM, Remi" userId="0a54d0de-b609-4555-b731-bb7267ce5668" providerId="ADAL" clId="{BBDCCD75-AA3C-42E8-9873-6FFF0413C4AB}" dt="2023-11-30T10:55:11.245" v="694" actId="1076"/>
          <ac:picMkLst>
            <pc:docMk/>
            <pc:sldMk cId="1434738204" sldId="287"/>
            <ac:picMk id="6146" creationId="{E48F976C-FED9-20AF-DA49-A31027F755AC}"/>
          </ac:picMkLst>
        </pc:picChg>
      </pc:sldChg>
      <pc:sldChg chg="add del">
        <pc:chgData name="Thüss RM, Remi" userId="0a54d0de-b609-4555-b731-bb7267ce5668" providerId="ADAL" clId="{BBDCCD75-AA3C-42E8-9873-6FFF0413C4AB}" dt="2023-11-30T10:49:43.343" v="263"/>
        <pc:sldMkLst>
          <pc:docMk/>
          <pc:sldMk cId="433211589" sldId="288"/>
        </pc:sldMkLst>
      </pc:sldChg>
      <pc:sldChg chg="add">
        <pc:chgData name="Thüss RM, Remi" userId="0a54d0de-b609-4555-b731-bb7267ce5668" providerId="ADAL" clId="{BBDCCD75-AA3C-42E8-9873-6FFF0413C4AB}" dt="2023-11-30T10:58:15.669" v="763"/>
        <pc:sldMkLst>
          <pc:docMk/>
          <pc:sldMk cId="3616061720" sldId="288"/>
        </pc:sldMkLst>
      </pc:sldChg>
      <pc:sldChg chg="modSp add del mod">
        <pc:chgData name="Thüss RM, Remi" userId="0a54d0de-b609-4555-b731-bb7267ce5668" providerId="ADAL" clId="{BBDCCD75-AA3C-42E8-9873-6FFF0413C4AB}" dt="2023-11-30T11:21:49.818" v="1038" actId="47"/>
        <pc:sldMkLst>
          <pc:docMk/>
          <pc:sldMk cId="524439993" sldId="289"/>
        </pc:sldMkLst>
        <pc:spChg chg="mod">
          <ac:chgData name="Thüss RM, Remi" userId="0a54d0de-b609-4555-b731-bb7267ce5668" providerId="ADAL" clId="{BBDCCD75-AA3C-42E8-9873-6FFF0413C4AB}" dt="2023-11-30T11:19:50.137" v="968" actId="20577"/>
          <ac:spMkLst>
            <pc:docMk/>
            <pc:sldMk cId="524439993" sldId="289"/>
            <ac:spMk id="8" creationId="{F85C87B4-7DD1-1C92-FB71-2F84C17CC121}"/>
          </ac:spMkLst>
        </pc:spChg>
      </pc:sldChg>
      <pc:sldChg chg="addSp delSp modSp add mod">
        <pc:chgData name="Thüss RM, Remi" userId="0a54d0de-b609-4555-b731-bb7267ce5668" providerId="ADAL" clId="{BBDCCD75-AA3C-42E8-9873-6FFF0413C4AB}" dt="2023-11-30T11:22:04.251" v="1061" actId="20577"/>
        <pc:sldMkLst>
          <pc:docMk/>
          <pc:sldMk cId="2839786633" sldId="290"/>
        </pc:sldMkLst>
        <pc:spChg chg="mod">
          <ac:chgData name="Thüss RM, Remi" userId="0a54d0de-b609-4555-b731-bb7267ce5668" providerId="ADAL" clId="{BBDCCD75-AA3C-42E8-9873-6FFF0413C4AB}" dt="2023-11-30T11:22:04.251" v="1061" actId="20577"/>
          <ac:spMkLst>
            <pc:docMk/>
            <pc:sldMk cId="2839786633" sldId="290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1:19:59.590" v="972" actId="478"/>
          <ac:picMkLst>
            <pc:docMk/>
            <pc:sldMk cId="2839786633" sldId="290"/>
            <ac:picMk id="5122" creationId="{E3674930-0EEA-B1F2-B2A5-1CC995D3B6B4}"/>
          </ac:picMkLst>
        </pc:picChg>
        <pc:picChg chg="add mod">
          <ac:chgData name="Thüss RM, Remi" userId="0a54d0de-b609-4555-b731-bb7267ce5668" providerId="ADAL" clId="{BBDCCD75-AA3C-42E8-9873-6FFF0413C4AB}" dt="2023-11-30T11:20:17.148" v="975" actId="1076"/>
          <ac:picMkLst>
            <pc:docMk/>
            <pc:sldMk cId="2839786633" sldId="290"/>
            <ac:picMk id="7170" creationId="{865F66AB-77F4-40E4-54B1-978240AB39BA}"/>
          </ac:picMkLst>
        </pc:picChg>
      </pc:sldChg>
      <pc:sldChg chg="add ord">
        <pc:chgData name="Thüss RM, Remi" userId="0a54d0de-b609-4555-b731-bb7267ce5668" providerId="ADAL" clId="{BBDCCD75-AA3C-42E8-9873-6FFF0413C4AB}" dt="2023-11-30T11:40:01.992" v="1406"/>
        <pc:sldMkLst>
          <pc:docMk/>
          <pc:sldMk cId="3981955898" sldId="311"/>
        </pc:sldMkLst>
      </pc:sldChg>
      <pc:sldChg chg="addSp delSp modSp add mod">
        <pc:chgData name="Thüss RM, Remi" userId="0a54d0de-b609-4555-b731-bb7267ce5668" providerId="ADAL" clId="{BBDCCD75-AA3C-42E8-9873-6FFF0413C4AB}" dt="2023-11-30T11:25:38.543" v="1159"/>
        <pc:sldMkLst>
          <pc:docMk/>
          <pc:sldMk cId="2284291670" sldId="312"/>
        </pc:sldMkLst>
        <pc:spChg chg="add mod">
          <ac:chgData name="Thüss RM, Remi" userId="0a54d0de-b609-4555-b731-bb7267ce5668" providerId="ADAL" clId="{BBDCCD75-AA3C-42E8-9873-6FFF0413C4AB}" dt="2023-11-30T11:25:20.656" v="1157" actId="20577"/>
          <ac:spMkLst>
            <pc:docMk/>
            <pc:sldMk cId="2284291670" sldId="312"/>
            <ac:spMk id="3" creationId="{4AFAE37B-1428-0288-0170-897385676E5E}"/>
          </ac:spMkLst>
        </pc:spChg>
        <pc:spChg chg="add del mod">
          <ac:chgData name="Thüss RM, Remi" userId="0a54d0de-b609-4555-b731-bb7267ce5668" providerId="ADAL" clId="{BBDCCD75-AA3C-42E8-9873-6FFF0413C4AB}" dt="2023-11-30T11:25:38.543" v="1159"/>
          <ac:spMkLst>
            <pc:docMk/>
            <pc:sldMk cId="2284291670" sldId="312"/>
            <ac:spMk id="6" creationId="{C4D8336E-9056-30FA-3845-A117D9D99C0C}"/>
          </ac:spMkLst>
        </pc:sp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2" creationId="{0F3D853F-8D1F-704E-0233-C50503D7E1C4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2" creationId="{BBB6B4E8-B63C-D0A3-E8C0-0EE93FF44108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4" creationId="{A7C43BD4-4AC5-2D1F-2DFE-3C7618DF3489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6" creationId="{A69CE1DE-3ECD-1064-B4DC-4C5B676FD1A6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8" creationId="{AD35C075-61D1-C87F-3FC8-D7CB683ED32C}"/>
          </ac:picMkLst>
        </pc:picChg>
        <pc:picChg chg="mod">
          <ac:chgData name="Thüss RM, Remi" userId="0a54d0de-b609-4555-b731-bb7267ce5668" providerId="ADAL" clId="{BBDCCD75-AA3C-42E8-9873-6FFF0413C4AB}" dt="2023-11-30T11:24:21.325" v="1069" actId="1076"/>
          <ac:picMkLst>
            <pc:docMk/>
            <pc:sldMk cId="2284291670" sldId="312"/>
            <ac:picMk id="1040" creationId="{C15703F5-46B7-3E2F-B2B3-95E249D6BE1E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42" creationId="{59C03900-96FD-4ED1-94E4-AED52BC9120B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46" creationId="{315A9A8C-6BB6-317B-9B87-87911122D6E8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27:03.326" v="1215"/>
        <pc:sldMkLst>
          <pc:docMk/>
          <pc:sldMk cId="2827461099" sldId="313"/>
        </pc:sldMkLst>
        <pc:spChg chg="mod">
          <ac:chgData name="Thüss RM, Remi" userId="0a54d0de-b609-4555-b731-bb7267ce5668" providerId="ADAL" clId="{BBDCCD75-AA3C-42E8-9873-6FFF0413C4AB}" dt="2023-11-30T11:26:47.919" v="1213" actId="20577"/>
          <ac:spMkLst>
            <pc:docMk/>
            <pc:sldMk cId="2827461099" sldId="313"/>
            <ac:spMk id="3" creationId="{4AFAE37B-1428-0288-0170-897385676E5E}"/>
          </ac:spMkLst>
        </pc:spChg>
        <pc:picChg chg="add mod">
          <ac:chgData name="Thüss RM, Remi" userId="0a54d0de-b609-4555-b731-bb7267ce5668" providerId="ADAL" clId="{BBDCCD75-AA3C-42E8-9873-6FFF0413C4AB}" dt="2023-11-30T11:26:00.804" v="1163" actId="1076"/>
          <ac:picMkLst>
            <pc:docMk/>
            <pc:sldMk cId="2827461099" sldId="313"/>
            <ac:picMk id="6" creationId="{6D00E92B-8C44-6207-F489-30CF9C62E556}"/>
          </ac:picMkLst>
        </pc:picChg>
        <pc:picChg chg="add del mod">
          <ac:chgData name="Thüss RM, Remi" userId="0a54d0de-b609-4555-b731-bb7267ce5668" providerId="ADAL" clId="{BBDCCD75-AA3C-42E8-9873-6FFF0413C4AB}" dt="2023-11-30T11:27:03.326" v="1215"/>
          <ac:picMkLst>
            <pc:docMk/>
            <pc:sldMk cId="2827461099" sldId="313"/>
            <ac:picMk id="7" creationId="{546114B6-EBBE-10CC-4169-619DB1F3D8FC}"/>
          </ac:picMkLst>
        </pc:picChg>
        <pc:picChg chg="del">
          <ac:chgData name="Thüss RM, Remi" userId="0a54d0de-b609-4555-b731-bb7267ce5668" providerId="ADAL" clId="{BBDCCD75-AA3C-42E8-9873-6FFF0413C4AB}" dt="2023-11-30T11:25:56.876" v="1161" actId="478"/>
          <ac:picMkLst>
            <pc:docMk/>
            <pc:sldMk cId="2827461099" sldId="313"/>
            <ac:picMk id="1040" creationId="{C15703F5-46B7-3E2F-B2B3-95E249D6BE1E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29:05.308" v="1313" actId="20577"/>
        <pc:sldMkLst>
          <pc:docMk/>
          <pc:sldMk cId="1769769270" sldId="314"/>
        </pc:sldMkLst>
        <pc:spChg chg="mod">
          <ac:chgData name="Thüss RM, Remi" userId="0a54d0de-b609-4555-b731-bb7267ce5668" providerId="ADAL" clId="{BBDCCD75-AA3C-42E8-9873-6FFF0413C4AB}" dt="2023-11-30T11:29:05.308" v="1313" actId="20577"/>
          <ac:spMkLst>
            <pc:docMk/>
            <pc:sldMk cId="1769769270" sldId="314"/>
            <ac:spMk id="3" creationId="{4AFAE37B-1428-0288-0170-897385676E5E}"/>
          </ac:spMkLst>
        </pc:spChg>
        <pc:picChg chg="del">
          <ac:chgData name="Thüss RM, Remi" userId="0a54d0de-b609-4555-b731-bb7267ce5668" providerId="ADAL" clId="{BBDCCD75-AA3C-42E8-9873-6FFF0413C4AB}" dt="2023-11-30T11:28:18.900" v="1217" actId="478"/>
          <ac:picMkLst>
            <pc:docMk/>
            <pc:sldMk cId="1769769270" sldId="314"/>
            <ac:picMk id="6" creationId="{6D00E92B-8C44-6207-F489-30CF9C62E556}"/>
          </ac:picMkLst>
        </pc:picChg>
        <pc:picChg chg="add mod">
          <ac:chgData name="Thüss RM, Remi" userId="0a54d0de-b609-4555-b731-bb7267ce5668" providerId="ADAL" clId="{BBDCCD75-AA3C-42E8-9873-6FFF0413C4AB}" dt="2023-11-30T11:28:19.238" v="1218"/>
          <ac:picMkLst>
            <pc:docMk/>
            <pc:sldMk cId="1769769270" sldId="314"/>
            <ac:picMk id="7" creationId="{757E1AEF-12DD-C090-20C4-5D1B73940106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33:37.820" v="1361" actId="20577"/>
        <pc:sldMkLst>
          <pc:docMk/>
          <pc:sldMk cId="520572948" sldId="315"/>
        </pc:sldMkLst>
        <pc:spChg chg="mod">
          <ac:chgData name="Thüss RM, Remi" userId="0a54d0de-b609-4555-b731-bb7267ce5668" providerId="ADAL" clId="{BBDCCD75-AA3C-42E8-9873-6FFF0413C4AB}" dt="2023-11-30T11:33:37.820" v="1361" actId="20577"/>
          <ac:spMkLst>
            <pc:docMk/>
            <pc:sldMk cId="520572948" sldId="315"/>
            <ac:spMk id="3" creationId="{4AFAE37B-1428-0288-0170-897385676E5E}"/>
          </ac:spMkLst>
        </pc:spChg>
        <pc:picChg chg="add mod">
          <ac:chgData name="Thüss RM, Remi" userId="0a54d0de-b609-4555-b731-bb7267ce5668" providerId="ADAL" clId="{BBDCCD75-AA3C-42E8-9873-6FFF0413C4AB}" dt="2023-11-30T11:33:13.564" v="1319" actId="1076"/>
          <ac:picMkLst>
            <pc:docMk/>
            <pc:sldMk cId="520572948" sldId="315"/>
            <ac:picMk id="6" creationId="{2D84DEFF-8528-23EC-D9BD-77A35DFA9B75}"/>
          </ac:picMkLst>
        </pc:picChg>
        <pc:picChg chg="del">
          <ac:chgData name="Thüss RM, Remi" userId="0a54d0de-b609-4555-b731-bb7267ce5668" providerId="ADAL" clId="{BBDCCD75-AA3C-42E8-9873-6FFF0413C4AB}" dt="2023-11-30T11:33:01.386" v="1315" actId="478"/>
          <ac:picMkLst>
            <pc:docMk/>
            <pc:sldMk cId="520572948" sldId="315"/>
            <ac:picMk id="7" creationId="{757E1AEF-12DD-C090-20C4-5D1B73940106}"/>
          </ac:picMkLst>
        </pc:picChg>
      </pc:sldChg>
      <pc:sldChg chg="delSp modSp add mod">
        <pc:chgData name="Thüss RM, Remi" userId="0a54d0de-b609-4555-b731-bb7267ce5668" providerId="ADAL" clId="{BBDCCD75-AA3C-42E8-9873-6FFF0413C4AB}" dt="2023-11-30T11:44:10.013" v="1786" actId="20577"/>
        <pc:sldMkLst>
          <pc:docMk/>
          <pc:sldMk cId="2388630419" sldId="316"/>
        </pc:sldMkLst>
        <pc:spChg chg="mod">
          <ac:chgData name="Thüss RM, Remi" userId="0a54d0de-b609-4555-b731-bb7267ce5668" providerId="ADAL" clId="{BBDCCD75-AA3C-42E8-9873-6FFF0413C4AB}" dt="2023-11-30T11:40:15.383" v="1428" actId="20577"/>
          <ac:spMkLst>
            <pc:docMk/>
            <pc:sldMk cId="2388630419" sldId="316"/>
            <ac:spMk id="5" creationId="{ABC4722E-F552-D608-E558-270FBC3EB365}"/>
          </ac:spMkLst>
        </pc:spChg>
        <pc:spChg chg="mod">
          <ac:chgData name="Thüss RM, Remi" userId="0a54d0de-b609-4555-b731-bb7267ce5668" providerId="ADAL" clId="{BBDCCD75-AA3C-42E8-9873-6FFF0413C4AB}" dt="2023-11-30T11:44:10.013" v="1786" actId="20577"/>
          <ac:spMkLst>
            <pc:docMk/>
            <pc:sldMk cId="2388630419" sldId="316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1:40:19.660" v="1429" actId="478"/>
          <ac:picMkLst>
            <pc:docMk/>
            <pc:sldMk cId="2388630419" sldId="316"/>
            <ac:picMk id="6146" creationId="{E48F976C-FED9-20AF-DA49-A31027F755AC}"/>
          </ac:picMkLst>
        </pc:picChg>
      </pc:sldChg>
      <pc:sldChg chg="add del">
        <pc:chgData name="Thüss RM, Remi" userId="0a54d0de-b609-4555-b731-bb7267ce5668" providerId="ADAL" clId="{BBDCCD75-AA3C-42E8-9873-6FFF0413C4AB}" dt="2023-11-30T11:33:02.887" v="1317"/>
        <pc:sldMkLst>
          <pc:docMk/>
          <pc:sldMk cId="2969395499" sldId="316"/>
        </pc:sldMkLst>
      </pc:sldChg>
    </pc:docChg>
  </pc:docChgLst>
  <pc:docChgLst>
    <pc:chgData name="Thüss RM, Remi" userId="0a54d0de-b609-4555-b731-bb7267ce5668" providerId="ADAL" clId="{32D45218-0496-4C78-9649-B4E08915A501}"/>
    <pc:docChg chg="undo custSel addSld delSld modSld sldOrd modSection">
      <pc:chgData name="Thüss RM, Remi" userId="0a54d0de-b609-4555-b731-bb7267ce5668" providerId="ADAL" clId="{32D45218-0496-4C78-9649-B4E08915A501}" dt="2024-04-26T12:41:33.203" v="388" actId="680"/>
      <pc:docMkLst>
        <pc:docMk/>
      </pc:docMkLst>
      <pc:sldChg chg="modSp mod">
        <pc:chgData name="Thüss RM, Remi" userId="0a54d0de-b609-4555-b731-bb7267ce5668" providerId="ADAL" clId="{32D45218-0496-4C78-9649-B4E08915A501}" dt="2024-04-26T07:49:10.303" v="3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D45218-0496-4C78-9649-B4E08915A501}" dt="2024-04-26T07:49:10.303" v="31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32D45218-0496-4C78-9649-B4E08915A501}" dt="2024-04-26T07:56:15.873" v="251" actId="1076"/>
        <pc:sldMkLst>
          <pc:docMk/>
          <pc:sldMk cId="4016511594" sldId="275"/>
        </pc:sldMkLst>
        <pc:picChg chg="add mod">
          <ac:chgData name="Thüss RM, Remi" userId="0a54d0de-b609-4555-b731-bb7267ce5668" providerId="ADAL" clId="{32D45218-0496-4C78-9649-B4E08915A501}" dt="2024-04-26T07:56:02.026" v="245"/>
          <ac:picMkLst>
            <pc:docMk/>
            <pc:sldMk cId="4016511594" sldId="275"/>
            <ac:picMk id="6" creationId="{D5BEDD1D-7926-4041-FC49-41ADF8372625}"/>
          </ac:picMkLst>
        </pc:picChg>
        <pc:picChg chg="add mod">
          <ac:chgData name="Thüss RM, Remi" userId="0a54d0de-b609-4555-b731-bb7267ce5668" providerId="ADAL" clId="{32D45218-0496-4C78-9649-B4E08915A501}" dt="2024-04-26T07:56:15.873" v="251" actId="1076"/>
          <ac:picMkLst>
            <pc:docMk/>
            <pc:sldMk cId="4016511594" sldId="275"/>
            <ac:picMk id="7" creationId="{D2B79A37-5677-F5DF-077F-5DCC23AF5170}"/>
          </ac:picMkLst>
        </pc:picChg>
        <pc:picChg chg="del">
          <ac:chgData name="Thüss RM, Remi" userId="0a54d0de-b609-4555-b731-bb7267ce5668" providerId="ADAL" clId="{32D45218-0496-4C78-9649-B4E08915A501}" dt="2024-04-26T07:55:45.360" v="244" actId="478"/>
          <ac:picMkLst>
            <pc:docMk/>
            <pc:sldMk cId="4016511594" sldId="275"/>
            <ac:picMk id="4098" creationId="{BEDB350F-8BE9-F460-C78F-F23B83377293}"/>
          </ac:picMkLst>
        </pc:picChg>
      </pc:sldChg>
      <pc:sldChg chg="addSp modSp new mod ord">
        <pc:chgData name="Thüss RM, Remi" userId="0a54d0de-b609-4555-b731-bb7267ce5668" providerId="ADAL" clId="{32D45218-0496-4C78-9649-B4E08915A501}" dt="2024-04-26T07:50:32.864" v="109" actId="1076"/>
        <pc:sldMkLst>
          <pc:docMk/>
          <pc:sldMk cId="3556320221" sldId="317"/>
        </pc:sldMkLst>
        <pc:spChg chg="mod">
          <ac:chgData name="Thüss RM, Remi" userId="0a54d0de-b609-4555-b731-bb7267ce5668" providerId="ADAL" clId="{32D45218-0496-4C78-9649-B4E08915A501}" dt="2024-04-26T07:48:50.951" v="10" actId="20577"/>
          <ac:spMkLst>
            <pc:docMk/>
            <pc:sldMk cId="3556320221" sldId="317"/>
            <ac:spMk id="5" creationId="{5D94F141-DAED-8BE6-EB21-3777DCD26678}"/>
          </ac:spMkLst>
        </pc:spChg>
        <pc:spChg chg="mod">
          <ac:chgData name="Thüss RM, Remi" userId="0a54d0de-b609-4555-b731-bb7267ce5668" providerId="ADAL" clId="{32D45218-0496-4C78-9649-B4E08915A501}" dt="2024-04-26T07:49:49.595" v="100" actId="20577"/>
          <ac:spMkLst>
            <pc:docMk/>
            <pc:sldMk cId="3556320221" sldId="317"/>
            <ac:spMk id="6" creationId="{4AE83ED3-013C-9116-02C8-59EAA3244734}"/>
          </ac:spMkLst>
        </pc:spChg>
        <pc:spChg chg="add mod">
          <ac:chgData name="Thüss RM, Remi" userId="0a54d0de-b609-4555-b731-bb7267ce5668" providerId="ADAL" clId="{32D45218-0496-4C78-9649-B4E08915A501}" dt="2024-04-26T07:50:32.864" v="109" actId="1076"/>
          <ac:spMkLst>
            <pc:docMk/>
            <pc:sldMk cId="3556320221" sldId="317"/>
            <ac:spMk id="7" creationId="{763F4C3C-3EDA-D3FB-4DF6-545C538F00B6}"/>
          </ac:spMkLst>
        </pc:spChg>
        <pc:picChg chg="add mod">
          <ac:chgData name="Thüss RM, Remi" userId="0a54d0de-b609-4555-b731-bb7267ce5668" providerId="ADAL" clId="{32D45218-0496-4C78-9649-B4E08915A501}" dt="2024-04-26T07:50:32.864" v="109" actId="1076"/>
          <ac:picMkLst>
            <pc:docMk/>
            <pc:sldMk cId="3556320221" sldId="317"/>
            <ac:picMk id="1026" creationId="{D6AB0767-E59B-DE47-5FD6-CB98486A9EA6}"/>
          </ac:picMkLst>
        </pc:picChg>
      </pc:sldChg>
      <pc:sldChg chg="addSp delSp modSp add mod">
        <pc:chgData name="Thüss RM, Remi" userId="0a54d0de-b609-4555-b731-bb7267ce5668" providerId="ADAL" clId="{32D45218-0496-4C78-9649-B4E08915A501}" dt="2024-04-26T07:52:07.486" v="158" actId="1076"/>
        <pc:sldMkLst>
          <pc:docMk/>
          <pc:sldMk cId="535529279" sldId="318"/>
        </pc:sldMkLst>
        <pc:spChg chg="mod">
          <ac:chgData name="Thüss RM, Remi" userId="0a54d0de-b609-4555-b731-bb7267ce5668" providerId="ADAL" clId="{32D45218-0496-4C78-9649-B4E08915A501}" dt="2024-04-26T07:51:10.136" v="149" actId="20577"/>
          <ac:spMkLst>
            <pc:docMk/>
            <pc:sldMk cId="535529279" sldId="318"/>
            <ac:spMk id="6" creationId="{4AE83ED3-013C-9116-02C8-59EAA3244734}"/>
          </ac:spMkLst>
        </pc:spChg>
        <pc:spChg chg="mod">
          <ac:chgData name="Thüss RM, Remi" userId="0a54d0de-b609-4555-b731-bb7267ce5668" providerId="ADAL" clId="{32D45218-0496-4C78-9649-B4E08915A501}" dt="2024-04-26T07:52:07.486" v="158" actId="1076"/>
          <ac:spMkLst>
            <pc:docMk/>
            <pc:sldMk cId="535529279" sldId="318"/>
            <ac:spMk id="7" creationId="{763F4C3C-3EDA-D3FB-4DF6-545C538F00B6}"/>
          </ac:spMkLst>
        </pc:spChg>
        <pc:picChg chg="add mod">
          <ac:chgData name="Thüss RM, Remi" userId="0a54d0de-b609-4555-b731-bb7267ce5668" providerId="ADAL" clId="{32D45218-0496-4C78-9649-B4E08915A501}" dt="2024-04-26T07:52:07.486" v="158" actId="1076"/>
          <ac:picMkLst>
            <pc:docMk/>
            <pc:sldMk cId="535529279" sldId="318"/>
            <ac:picMk id="9" creationId="{8D78BC9B-1B1D-54A9-5C0C-7777E522BB22}"/>
          </ac:picMkLst>
        </pc:picChg>
        <pc:picChg chg="del">
          <ac:chgData name="Thüss RM, Remi" userId="0a54d0de-b609-4555-b731-bb7267ce5668" providerId="ADAL" clId="{32D45218-0496-4C78-9649-B4E08915A501}" dt="2024-04-26T07:51:00.217" v="111" actId="478"/>
          <ac:picMkLst>
            <pc:docMk/>
            <pc:sldMk cId="535529279" sldId="318"/>
            <ac:picMk id="1026" creationId="{D6AB0767-E59B-DE47-5FD6-CB98486A9EA6}"/>
          </ac:picMkLst>
        </pc:picChg>
      </pc:sldChg>
      <pc:sldChg chg="addSp delSp modSp add mod">
        <pc:chgData name="Thüss RM, Remi" userId="0a54d0de-b609-4555-b731-bb7267ce5668" providerId="ADAL" clId="{32D45218-0496-4C78-9649-B4E08915A501}" dt="2024-04-26T07:54:45.428" v="224" actId="478"/>
        <pc:sldMkLst>
          <pc:docMk/>
          <pc:sldMk cId="1496445429" sldId="319"/>
        </pc:sldMkLst>
        <pc:spChg chg="mod">
          <ac:chgData name="Thüss RM, Remi" userId="0a54d0de-b609-4555-b731-bb7267ce5668" providerId="ADAL" clId="{32D45218-0496-4C78-9649-B4E08915A501}" dt="2024-04-26T07:52:45.431" v="215" actId="20577"/>
          <ac:spMkLst>
            <pc:docMk/>
            <pc:sldMk cId="1496445429" sldId="319"/>
            <ac:spMk id="6" creationId="{4AE83ED3-013C-9116-02C8-59EAA3244734}"/>
          </ac:spMkLst>
        </pc:spChg>
        <pc:spChg chg="mod">
          <ac:chgData name="Thüss RM, Remi" userId="0a54d0de-b609-4555-b731-bb7267ce5668" providerId="ADAL" clId="{32D45218-0496-4C78-9649-B4E08915A501}" dt="2024-04-26T07:53:10.960" v="220" actId="14100"/>
          <ac:spMkLst>
            <pc:docMk/>
            <pc:sldMk cId="1496445429" sldId="319"/>
            <ac:spMk id="7" creationId="{763F4C3C-3EDA-D3FB-4DF6-545C538F00B6}"/>
          </ac:spMkLst>
        </pc:spChg>
        <pc:picChg chg="del">
          <ac:chgData name="Thüss RM, Remi" userId="0a54d0de-b609-4555-b731-bb7267ce5668" providerId="ADAL" clId="{32D45218-0496-4C78-9649-B4E08915A501}" dt="2024-04-26T07:53:02.613" v="216" actId="478"/>
          <ac:picMkLst>
            <pc:docMk/>
            <pc:sldMk cId="1496445429" sldId="319"/>
            <ac:picMk id="9" creationId="{8D78BC9B-1B1D-54A9-5C0C-7777E522BB22}"/>
          </ac:picMkLst>
        </pc:picChg>
        <pc:picChg chg="add mod">
          <ac:chgData name="Thüss RM, Remi" userId="0a54d0de-b609-4555-b731-bb7267ce5668" providerId="ADAL" clId="{32D45218-0496-4C78-9649-B4E08915A501}" dt="2024-04-26T07:53:07.457" v="218" actId="1076"/>
          <ac:picMkLst>
            <pc:docMk/>
            <pc:sldMk cId="1496445429" sldId="319"/>
            <ac:picMk id="10" creationId="{ECB6B9EF-CDE7-DEC7-E37C-04AE1C971AC0}"/>
          </ac:picMkLst>
        </pc:picChg>
        <pc:picChg chg="add del">
          <ac:chgData name="Thüss RM, Remi" userId="0a54d0de-b609-4555-b731-bb7267ce5668" providerId="ADAL" clId="{32D45218-0496-4C78-9649-B4E08915A501}" dt="2024-04-26T07:54:45.428" v="224" actId="478"/>
          <ac:picMkLst>
            <pc:docMk/>
            <pc:sldMk cId="1496445429" sldId="319"/>
            <ac:picMk id="12" creationId="{1CB9825A-7A69-4E43-6897-A5EE2A6A134C}"/>
          </ac:picMkLst>
        </pc:picChg>
      </pc:sldChg>
      <pc:sldChg chg="delSp modSp add mod">
        <pc:chgData name="Thüss RM, Remi" userId="0a54d0de-b609-4555-b731-bb7267ce5668" providerId="ADAL" clId="{32D45218-0496-4C78-9649-B4E08915A501}" dt="2024-04-26T07:58:11.056" v="386" actId="1076"/>
        <pc:sldMkLst>
          <pc:docMk/>
          <pc:sldMk cId="2519716086" sldId="320"/>
        </pc:sldMkLst>
        <pc:spChg chg="mod">
          <ac:chgData name="Thüss RM, Remi" userId="0a54d0de-b609-4555-b731-bb7267ce5668" providerId="ADAL" clId="{32D45218-0496-4C78-9649-B4E08915A501}" dt="2024-04-26T07:57:43.985" v="269" actId="20577"/>
          <ac:spMkLst>
            <pc:docMk/>
            <pc:sldMk cId="2519716086" sldId="320"/>
            <ac:spMk id="5" creationId="{5D94F141-DAED-8BE6-EB21-3777DCD26678}"/>
          </ac:spMkLst>
        </pc:spChg>
        <pc:spChg chg="mod">
          <ac:chgData name="Thüss RM, Remi" userId="0a54d0de-b609-4555-b731-bb7267ce5668" providerId="ADAL" clId="{32D45218-0496-4C78-9649-B4E08915A501}" dt="2024-04-26T07:58:02.194" v="355" actId="20577"/>
          <ac:spMkLst>
            <pc:docMk/>
            <pc:sldMk cId="2519716086" sldId="320"/>
            <ac:spMk id="6" creationId="{4AE83ED3-013C-9116-02C8-59EAA3244734}"/>
          </ac:spMkLst>
        </pc:spChg>
        <pc:spChg chg="del">
          <ac:chgData name="Thüss RM, Remi" userId="0a54d0de-b609-4555-b731-bb7267ce5668" providerId="ADAL" clId="{32D45218-0496-4C78-9649-B4E08915A501}" dt="2024-04-26T07:54:59.026" v="242" actId="478"/>
          <ac:spMkLst>
            <pc:docMk/>
            <pc:sldMk cId="2519716086" sldId="320"/>
            <ac:spMk id="7" creationId="{763F4C3C-3EDA-D3FB-4DF6-545C538F00B6}"/>
          </ac:spMkLst>
        </pc:spChg>
        <pc:picChg chg="del">
          <ac:chgData name="Thüss RM, Remi" userId="0a54d0de-b609-4555-b731-bb7267ce5668" providerId="ADAL" clId="{32D45218-0496-4C78-9649-B4E08915A501}" dt="2024-04-26T07:54:59.026" v="242" actId="478"/>
          <ac:picMkLst>
            <pc:docMk/>
            <pc:sldMk cId="2519716086" sldId="320"/>
            <ac:picMk id="10" creationId="{ECB6B9EF-CDE7-DEC7-E37C-04AE1C971AC0}"/>
          </ac:picMkLst>
        </pc:picChg>
        <pc:picChg chg="mod">
          <ac:chgData name="Thüss RM, Remi" userId="0a54d0de-b609-4555-b731-bb7267ce5668" providerId="ADAL" clId="{32D45218-0496-4C78-9649-B4E08915A501}" dt="2024-04-26T07:58:11.056" v="386" actId="1076"/>
          <ac:picMkLst>
            <pc:docMk/>
            <pc:sldMk cId="2519716086" sldId="320"/>
            <ac:picMk id="12" creationId="{1CB9825A-7A69-4E43-6897-A5EE2A6A134C}"/>
          </ac:picMkLst>
        </pc:picChg>
      </pc:sldChg>
      <pc:sldChg chg="add del ord">
        <pc:chgData name="Thüss RM, Remi" userId="0a54d0de-b609-4555-b731-bb7267ce5668" providerId="ADAL" clId="{32D45218-0496-4C78-9649-B4E08915A501}" dt="2024-04-26T07:57:36.362" v="255" actId="47"/>
        <pc:sldMkLst>
          <pc:docMk/>
          <pc:sldMk cId="418359786" sldId="321"/>
        </pc:sldMkLst>
      </pc:sldChg>
      <pc:sldChg chg="new del">
        <pc:chgData name="Thüss RM, Remi" userId="0a54d0de-b609-4555-b731-bb7267ce5668" providerId="ADAL" clId="{32D45218-0496-4C78-9649-B4E08915A501}" dt="2024-04-26T12:41:33.203" v="388" actId="680"/>
        <pc:sldMkLst>
          <pc:docMk/>
          <pc:sldMk cId="870007693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26-4-2024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26-4-2024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26-4-2024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26-4-2024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26-4-2024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bbr.nl/ai-tools-gebruiken/chatgpt-citeren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docs.python.org/3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PeMlggyqz0Y?feature=o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codecademy.com/learn/getting-started-with-python-for-data-scienc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>
                <a:solidFill>
                  <a:schemeClr val="bg1"/>
                </a:solidFill>
              </a:rPr>
              <a:t>Workshop 4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https://stackoverflow.com/</a:t>
            </a:r>
            <a:endParaRPr lang="nl-NL" dirty="0"/>
          </a:p>
          <a:p>
            <a:r>
              <a:rPr lang="nl-NL" dirty="0"/>
              <a:t>Vraag/antwoord platform.</a:t>
            </a:r>
          </a:p>
          <a:p>
            <a:r>
              <a:rPr lang="nl-NL" dirty="0"/>
              <a:t>(bijna) elke vraag die je kunt bedenken is</a:t>
            </a:r>
          </a:p>
          <a:p>
            <a:pPr marL="0" indent="0">
              <a:buNone/>
            </a:pPr>
            <a:r>
              <a:rPr lang="nl-NL" dirty="0"/>
              <a:t>   hier wel gesteld.</a:t>
            </a:r>
          </a:p>
          <a:p>
            <a:r>
              <a:rPr lang="nl-NL" dirty="0"/>
              <a:t>Vaak een oplossing met correcte code.</a:t>
            </a:r>
          </a:p>
          <a:p>
            <a:r>
              <a:rPr lang="nl-NL" dirty="0"/>
              <a:t>Uitleg over het gegeven antwoord.</a:t>
            </a:r>
          </a:p>
        </p:txBody>
      </p:sp>
      <p:pic>
        <p:nvPicPr>
          <p:cNvPr id="3076" name="Picture 4" descr="Stack Overflow SVG Vector Logos - Vector Logo Zone">
            <a:extLst>
              <a:ext uri="{FF2B5EF4-FFF2-40B4-BE49-F238E27FC236}">
                <a16:creationId xmlns:a16="http://schemas.microsoft.com/office/drawing/2014/main" id="{CE4D1FCF-42D7-16A0-4120-BC7076D4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74" y="3041581"/>
            <a:ext cx="3838852" cy="19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30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https://www.w3schools.com/python/</a:t>
            </a:r>
            <a:endParaRPr lang="nl-NL" dirty="0"/>
          </a:p>
          <a:p>
            <a:r>
              <a:rPr lang="nl-NL" dirty="0"/>
              <a:t>Alle basics voor Python uitgelegd</a:t>
            </a:r>
          </a:p>
          <a:p>
            <a:r>
              <a:rPr lang="nl-NL" dirty="0"/>
              <a:t>Interactieve voorbeelden</a:t>
            </a:r>
          </a:p>
          <a:p>
            <a:r>
              <a:rPr lang="nl-NL" dirty="0"/>
              <a:t>Goede documentatie</a:t>
            </a:r>
          </a:p>
          <a:p>
            <a:r>
              <a:rPr lang="nl-NL" dirty="0"/>
              <a:t>Goed te gebruiken als ‘cheat sheet’</a:t>
            </a:r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674930-0EEA-B1F2-B2A5-1CC995D3B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064" y="2921088"/>
            <a:ext cx="1996736" cy="18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50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https://docs.python.org/3/</a:t>
            </a:r>
            <a:endParaRPr lang="nl-NL" dirty="0"/>
          </a:p>
          <a:p>
            <a:r>
              <a:rPr lang="nl-NL" dirty="0"/>
              <a:t>Uitgebreide uitleg over syntax in Python.</a:t>
            </a:r>
          </a:p>
          <a:p>
            <a:r>
              <a:rPr lang="nl-NL" dirty="0"/>
              <a:t>Zeer betrouwbaar.</a:t>
            </a:r>
          </a:p>
          <a:p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65F66AB-77F4-40E4-54B1-978240AB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3" y="2170590"/>
            <a:ext cx="2296597" cy="25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786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https://chat.openai.com/</a:t>
            </a:r>
            <a:endParaRPr lang="nl-NL" dirty="0"/>
          </a:p>
          <a:p>
            <a:r>
              <a:rPr lang="nl-NL" dirty="0"/>
              <a:t>Schrijft Python code, eventueel met uitleg.</a:t>
            </a:r>
          </a:p>
          <a:p>
            <a:r>
              <a:rPr lang="nl-NL" dirty="0"/>
              <a:t>Voor simpele vragen redelijk accuraat.</a:t>
            </a:r>
          </a:p>
          <a:p>
            <a:r>
              <a:rPr lang="nl-NL" dirty="0"/>
              <a:t>Vermeld wel altijd je bron! (anders is het plagiaat).</a:t>
            </a:r>
          </a:p>
          <a:p>
            <a:r>
              <a:rPr lang="nl-NL" dirty="0">
                <a:hlinkClick r:id="rId3"/>
              </a:rPr>
              <a:t>www.scribbr.nl/ai-tools-gebruiken/chatgpt-citeren/</a:t>
            </a:r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8F976C-FED9-20AF-DA49-A31027F7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130" y="2704491"/>
            <a:ext cx="2374777" cy="23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73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tweetallen;</a:t>
            </a:r>
          </a:p>
          <a:p>
            <a:pPr lvl="1"/>
            <a:r>
              <a:rPr lang="nl-NL" dirty="0"/>
              <a:t>Pak iets er bij uit de afgelopen lessen wat je lastig vond.</a:t>
            </a:r>
          </a:p>
          <a:p>
            <a:pPr lvl="1"/>
            <a:r>
              <a:rPr lang="nl-NL" dirty="0"/>
              <a:t>Bekijk de 4 hiervoor gegeven bronnen en kijk wat je kan vinden hierover.</a:t>
            </a:r>
          </a:p>
          <a:p>
            <a:pPr lvl="1"/>
            <a:r>
              <a:rPr lang="nl-NL" dirty="0"/>
              <a:t>Na 10 minuten bespreken we dit.</a:t>
            </a:r>
          </a:p>
          <a:p>
            <a:r>
              <a:rPr lang="nl-NL" dirty="0"/>
              <a:t>De bronnen:</a:t>
            </a:r>
          </a:p>
          <a:p>
            <a:pPr lvl="1"/>
            <a:r>
              <a:rPr lang="nl-NL" dirty="0"/>
              <a:t>Stackoverflow (</a:t>
            </a:r>
            <a:r>
              <a:rPr lang="nl-NL" dirty="0">
                <a:hlinkClick r:id="rId2"/>
              </a:rPr>
              <a:t>https://stackoverflow.com/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W3 Schools (</a:t>
            </a:r>
            <a:r>
              <a:rPr lang="nl-NL" dirty="0">
                <a:hlinkClick r:id="rId3"/>
              </a:rPr>
              <a:t>https://www.w3schools.com/python/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Python documentatie (</a:t>
            </a:r>
            <a:r>
              <a:rPr lang="nl-NL" dirty="0">
                <a:hlinkClick r:id="rId4"/>
              </a:rPr>
              <a:t>https://docs.python.org/3/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ChatGPT</a:t>
            </a:r>
            <a:r>
              <a:rPr lang="nl-NL" dirty="0"/>
              <a:t> (</a:t>
            </a:r>
            <a:r>
              <a:rPr lang="nl-NL" dirty="0">
                <a:hlinkClick r:id="rId5"/>
              </a:rPr>
              <a:t>https://chat.openai.com/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63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83ED3-013C-9116-02C8-59EAA324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functie is een stukje code met een bepaalde taak.</a:t>
            </a:r>
          </a:p>
          <a:p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F4C3C-3EDA-D3FB-4DF6-545C538F00B6}"/>
              </a:ext>
            </a:extLst>
          </p:cNvPr>
          <p:cNvSpPr/>
          <p:nvPr/>
        </p:nvSpPr>
        <p:spPr>
          <a:xfrm>
            <a:off x="1923661" y="2806667"/>
            <a:ext cx="7856375" cy="2920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Create a Python Function ">
            <a:extLst>
              <a:ext uri="{FF2B5EF4-FFF2-40B4-BE49-F238E27FC236}">
                <a16:creationId xmlns:a16="http://schemas.microsoft.com/office/drawing/2014/main" id="{D6AB0767-E59B-DE47-5FD6-CB98486A9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48" y="3090312"/>
            <a:ext cx="70104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32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83ED3-013C-9116-02C8-59EAA324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functie kun je vervolgens aanroepen</a:t>
            </a:r>
          </a:p>
          <a:p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F4C3C-3EDA-D3FB-4DF6-545C538F00B6}"/>
              </a:ext>
            </a:extLst>
          </p:cNvPr>
          <p:cNvSpPr/>
          <p:nvPr/>
        </p:nvSpPr>
        <p:spPr>
          <a:xfrm>
            <a:off x="962608" y="2806667"/>
            <a:ext cx="3198845" cy="152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78BC9B-1B1D-54A9-5C0C-7777E522B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20" y="2948977"/>
            <a:ext cx="2791215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29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83ED3-013C-9116-02C8-59EAA324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Arguments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Input om iets mee te doen in de functie</a:t>
            </a:r>
            <a:endParaRPr lang="nl-NL" dirty="0"/>
          </a:p>
          <a:p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F4C3C-3EDA-D3FB-4DF6-545C538F00B6}"/>
              </a:ext>
            </a:extLst>
          </p:cNvPr>
          <p:cNvSpPr/>
          <p:nvPr/>
        </p:nvSpPr>
        <p:spPr>
          <a:xfrm>
            <a:off x="962609" y="2806667"/>
            <a:ext cx="2778967" cy="152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B6B9EF-CDE7-DEC7-E37C-04AE1C97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12" y="2963113"/>
            <a:ext cx="2419688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</a:t>
            </a:r>
            <a:r>
              <a:rPr lang="nl-NL" dirty="0">
                <a:sym typeface="Wingdings" panose="05000000000000000000" pitchFamily="2" charset="2"/>
              </a:rPr>
              <a:t> Opdracht</a:t>
            </a:r>
            <a:endParaRPr lang="nl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83ED3-013C-9116-02C8-59EAA324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Open een Google </a:t>
            </a:r>
            <a:r>
              <a:rPr lang="nl-NL" dirty="0" err="1"/>
              <a:t>Colab</a:t>
            </a:r>
            <a:r>
              <a:rPr lang="nl-NL" dirty="0"/>
              <a:t> bestand en maak deze functie compleet!</a:t>
            </a:r>
          </a:p>
          <a:p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9825A-7A69-4E43-6897-A5EE2A6A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1164"/>
            <a:ext cx="7421011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1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Mentimeter</a:t>
            </a:r>
            <a:r>
              <a:rPr lang="en-GB" dirty="0"/>
              <a:t> </a:t>
            </a:r>
            <a:r>
              <a:rPr lang="en-GB" i="1" dirty="0"/>
              <a:t>Exploring data with python</a:t>
            </a:r>
            <a:endParaRPr lang="en-GB" dirty="0"/>
          </a:p>
          <a:p>
            <a:r>
              <a:rPr lang="en-GB" dirty="0"/>
              <a:t>Python in de </a:t>
            </a:r>
            <a:r>
              <a:rPr lang="en-GB" dirty="0" err="1"/>
              <a:t>praktijk</a:t>
            </a:r>
            <a:endParaRPr lang="en-GB" dirty="0"/>
          </a:p>
          <a:p>
            <a:r>
              <a:rPr lang="en-GB" dirty="0"/>
              <a:t>Python </a:t>
            </a:r>
            <a:r>
              <a:rPr lang="en-GB" dirty="0" err="1"/>
              <a:t>hulpmiddelen</a:t>
            </a:r>
            <a:endParaRPr lang="en-GB" dirty="0"/>
          </a:p>
          <a:p>
            <a:r>
              <a:rPr lang="en-GB" dirty="0" err="1"/>
              <a:t>Functies</a:t>
            </a:r>
            <a:r>
              <a:rPr lang="en-GB" dirty="0"/>
              <a:t> in Python</a:t>
            </a:r>
          </a:p>
          <a:p>
            <a:r>
              <a:rPr lang="en-GB" dirty="0"/>
              <a:t>Machine learning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0914975C-B051-E822-4DE4-6891ED56F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r>
              <a:rPr lang="en-GB" sz="4400" b="1" dirty="0"/>
              <a:t>Wat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146082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6E8B60A-B811-809A-44E0-5605CF09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“Machine learning is a branch of artificial intelligence (AI) and computer science which focuses on the use of data and algorithms to imitate the way that humans learn, gradually improving its accuracy.”</a:t>
            </a:r>
          </a:p>
          <a:p>
            <a:pPr marL="0" indent="0" algn="ctr">
              <a:buNone/>
            </a:pPr>
            <a:r>
              <a:rPr lang="en-US" sz="2400" i="1" dirty="0"/>
              <a:t>- IBM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51441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521CB-F2E9-72A0-2B35-845BC6A8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09F19-E7A5-2BDE-DFFB-BF915DB5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D97EB9-5614-0B17-9452-DBDD89DD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endParaRPr lang="nl-NL" dirty="0"/>
          </a:p>
        </p:txBody>
      </p:sp>
      <p:pic>
        <p:nvPicPr>
          <p:cNvPr id="7" name="Online Media 6" title="Machine Learning Explained in 100 Seconds">
            <a:hlinkClick r:id="" action="ppaction://media"/>
            <a:extLst>
              <a:ext uri="{FF2B5EF4-FFF2-40B4-BE49-F238E27FC236}">
                <a16:creationId xmlns:a16="http://schemas.microsoft.com/office/drawing/2014/main" id="{87172C5D-A381-0344-099D-C4B57FF5C60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28065" y="1413613"/>
            <a:ext cx="8889022" cy="5022637"/>
          </a:xfrm>
          <a:prstGeom prst="rect">
            <a:avLst/>
          </a:prstGeom>
        </p:spPr>
      </p:pic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E666EDA-2870-E6EE-D8EC-16D3CA57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9" name="Content Placeholder 8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FE190FDE-7005-B123-72DC-5A066B7B6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598" y="1769643"/>
            <a:ext cx="7715250" cy="4248150"/>
          </a:xfrm>
        </p:spPr>
      </p:pic>
    </p:spTree>
    <p:extLst>
      <p:ext uri="{BB962C8B-B14F-4D97-AF65-F5344CB8AC3E}">
        <p14:creationId xmlns:p14="http://schemas.microsoft.com/office/powerpoint/2010/main" val="3955233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55CA92-7DAD-723F-9C91-FFFF8A8F2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 descr="What Is Machine Learning? – Visual Explanations | Data Revenue">
            <a:extLst>
              <a:ext uri="{FF2B5EF4-FFF2-40B4-BE49-F238E27FC236}">
                <a16:creationId xmlns:a16="http://schemas.microsoft.com/office/drawing/2014/main" id="{2EC75D5A-C267-7FA9-C7BA-17DE94D1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54" y="2161392"/>
            <a:ext cx="7287491" cy="367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5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7" name="Picture 6" descr="(Vrana &amp; Singh, 2021)">
            <a:extLst>
              <a:ext uri="{FF2B5EF4-FFF2-40B4-BE49-F238E27FC236}">
                <a16:creationId xmlns:a16="http://schemas.microsoft.com/office/drawing/2014/main" id="{D2B79A37-5677-F5DF-077F-5DCC23AF5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90688"/>
            <a:ext cx="4114800" cy="42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11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" name="Content Placeholder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0D53E1EB-8731-6074-660F-3C54198D3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856" y="1690688"/>
            <a:ext cx="7018287" cy="4351338"/>
          </a:xfrm>
        </p:spPr>
      </p:pic>
    </p:spTree>
    <p:extLst>
      <p:ext uri="{BB962C8B-B14F-4D97-AF65-F5344CB8AC3E}">
        <p14:creationId xmlns:p14="http://schemas.microsoft.com/office/powerpoint/2010/main" val="42752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" name="Content Placeholder 7" descr="A picture containing text, screenshot, font, computer icon&#10;&#10;Description automatically generated">
            <a:extLst>
              <a:ext uri="{FF2B5EF4-FFF2-40B4-BE49-F238E27FC236}">
                <a16:creationId xmlns:a16="http://schemas.microsoft.com/office/drawing/2014/main" id="{8F66127B-273A-D329-B37C-8FB9E58F6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569" y="1873625"/>
            <a:ext cx="9290209" cy="3770732"/>
          </a:xfrm>
        </p:spPr>
      </p:pic>
    </p:spTree>
    <p:extLst>
      <p:ext uri="{BB962C8B-B14F-4D97-AF65-F5344CB8AC3E}">
        <p14:creationId xmlns:p14="http://schemas.microsoft.com/office/powerpoint/2010/main" val="2901037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194" name="Picture 2" descr="Clearly Explained: How Machine Learning differs from Statistical modeling |  by Juhi Ramzai | Towards Data Science">
            <a:extLst>
              <a:ext uri="{FF2B5EF4-FFF2-40B4-BE49-F238E27FC236}">
                <a16:creationId xmlns:a16="http://schemas.microsoft.com/office/drawing/2014/main" id="{AAD17FE3-5DDB-B965-F1C9-1F0914FF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653381"/>
            <a:ext cx="588645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3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vorige</a:t>
            </a:r>
            <a:r>
              <a:rPr lang="en-GB" dirty="0"/>
              <a:t> week</a:t>
            </a:r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BB111F-335D-8B94-723B-07DD862E0C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1"/>
            <a:ext cx="4680000" cy="2743200"/>
          </a:xfrm>
        </p:spPr>
        <p:txBody>
          <a:bodyPr>
            <a:normAutofit fontScale="92500"/>
          </a:bodyPr>
          <a:lstStyle/>
          <a:p>
            <a:r>
              <a:rPr lang="nl-NL" dirty="0"/>
              <a:t>Voor het voltooien van de opdracht van vorige week moet je de </a:t>
            </a:r>
            <a:r>
              <a:rPr lang="nl-NL" dirty="0" err="1"/>
              <a:t>Codecademy</a:t>
            </a:r>
            <a:r>
              <a:rPr lang="nl-NL" dirty="0"/>
              <a:t> opdracht aan mij laten zien.</a:t>
            </a:r>
          </a:p>
          <a:p>
            <a:r>
              <a:rPr lang="nl-NL" dirty="0"/>
              <a:t>Je hoeft alleen het “</a:t>
            </a:r>
            <a:r>
              <a:rPr lang="nl-NL" dirty="0" err="1"/>
              <a:t>lesson</a:t>
            </a:r>
            <a:r>
              <a:rPr lang="nl-NL" dirty="0"/>
              <a:t>” gedeelte te voltooien.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58A2A-540A-C9E7-9006-0B18A652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4363719"/>
            <a:ext cx="5358091" cy="23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r>
              <a:rPr lang="en-GB" dirty="0"/>
              <a:t> </a:t>
            </a:r>
            <a:r>
              <a:rPr lang="en-GB" i="1" dirty="0"/>
              <a:t>Exploring data with python</a:t>
            </a:r>
            <a:endParaRPr lang="en-GB" dirty="0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B757697-E0F2-A905-4EB5-3E533BF5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42748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6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A19D3A-C8E7-E574-96D9-68FF9E823D0A}"/>
              </a:ext>
            </a:extLst>
          </p:cNvPr>
          <p:cNvSpPr/>
          <p:nvPr/>
        </p:nvSpPr>
        <p:spPr>
          <a:xfrm>
            <a:off x="838201" y="4974370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F0BE3A-6954-6CCC-5CC9-8337C2DF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242314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CEA96DDC-4940-EB64-1509-F5447E22E2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200" y="1828800"/>
            <a:ext cx="5263472" cy="4371975"/>
          </a:xfrm>
        </p:spPr>
        <p:txBody>
          <a:bodyPr/>
          <a:lstStyle/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“Getting started with Python for Data Science” de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derde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Sorting and filtering rows </a:t>
            </a:r>
            <a:r>
              <a:rPr lang="en-US" dirty="0" err="1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Cleaning and transforming columns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61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Kom ook bij me langs voor de </a:t>
            </a:r>
            <a:r>
              <a:rPr lang="nl-NL" dirty="0" err="1"/>
              <a:t>Codecademy</a:t>
            </a:r>
            <a:r>
              <a:rPr lang="nl-NL" dirty="0"/>
              <a:t> opdracht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91517-52A0-5DF2-BCD5-83911F747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Development. </a:t>
            </a:r>
          </a:p>
          <a:p>
            <a:r>
              <a:rPr lang="en-US" dirty="0"/>
              <a:t>Data Science. </a:t>
            </a:r>
          </a:p>
          <a:p>
            <a:r>
              <a:rPr lang="en-US" dirty="0"/>
              <a:t>Artificial Intelligence and Machine Learning. </a:t>
            </a:r>
          </a:p>
          <a:p>
            <a:r>
              <a:rPr lang="en-US" dirty="0"/>
              <a:t>Web Scraping Applications. </a:t>
            </a:r>
          </a:p>
          <a:p>
            <a:r>
              <a:rPr lang="en-US" dirty="0"/>
              <a:t>Game Development. </a:t>
            </a:r>
          </a:p>
          <a:p>
            <a:r>
              <a:rPr lang="en-US" dirty="0"/>
              <a:t>Software Development.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Science</a:t>
            </a:r>
            <a:endParaRPr lang="nl-NL" dirty="0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7FEF7B24-0F6B-EF32-989A-00D25B803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4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pic>
        <p:nvPicPr>
          <p:cNvPr id="12" name="Picture 11" descr="A red and white flag with a white triangle&#10;&#10;Description automatically generated">
            <a:extLst>
              <a:ext uri="{FF2B5EF4-FFF2-40B4-BE49-F238E27FC236}">
                <a16:creationId xmlns:a16="http://schemas.microsoft.com/office/drawing/2014/main" id="{0F3D853F-8D1F-704E-0233-C50503D7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93" y="3429000"/>
            <a:ext cx="1801124" cy="1013132"/>
          </a:xfrm>
          <a:prstGeom prst="rect">
            <a:avLst/>
          </a:prstGeom>
        </p:spPr>
      </p:pic>
      <p:pic>
        <p:nvPicPr>
          <p:cNvPr id="1032" name="Picture 8" descr="Instagram logo png, Instagram logo transparent png ...">
            <a:extLst>
              <a:ext uri="{FF2B5EF4-FFF2-40B4-BE49-F238E27FC236}">
                <a16:creationId xmlns:a16="http://schemas.microsoft.com/office/drawing/2014/main" id="{BBB6B4E8-B63C-D0A3-E8C0-0EE93FF4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40" y="4121870"/>
            <a:ext cx="1513643" cy="15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eddit Logo SVG, PNG Icon, Symbol. Download Image.">
            <a:extLst>
              <a:ext uri="{FF2B5EF4-FFF2-40B4-BE49-F238E27FC236}">
                <a16:creationId xmlns:a16="http://schemas.microsoft.com/office/drawing/2014/main" id="{A7C43BD4-4AC5-2D1F-2DFE-3C7618DF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35" y="2864044"/>
            <a:ext cx="1513644" cy="15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69CE1DE-3ECD-1064-B4DC-4C5B676F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76" y="4699111"/>
            <a:ext cx="3074633" cy="9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and Brand Assets — Spotify">
            <a:extLst>
              <a:ext uri="{FF2B5EF4-FFF2-40B4-BE49-F238E27FC236}">
                <a16:creationId xmlns:a16="http://schemas.microsoft.com/office/drawing/2014/main" id="{AD35C075-61D1-C87F-3FC8-D7CB683ED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88" y="1977229"/>
            <a:ext cx="3571710" cy="107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oppeling met Paypal | Gripp Bedrijfssoftware">
            <a:extLst>
              <a:ext uri="{FF2B5EF4-FFF2-40B4-BE49-F238E27FC236}">
                <a16:creationId xmlns:a16="http://schemas.microsoft.com/office/drawing/2014/main" id="{C15703F5-46B7-3E2F-B2B3-95E249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12" y="1337803"/>
            <a:ext cx="3480046" cy="19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9C03900-96FD-4ED1-94E4-AED52BC9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79" y="4969786"/>
            <a:ext cx="3836860" cy="11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wnload Uber Logo in SVG Vector or PNG File Format - Logo.wine">
            <a:extLst>
              <a:ext uri="{FF2B5EF4-FFF2-40B4-BE49-F238E27FC236}">
                <a16:creationId xmlns:a16="http://schemas.microsoft.com/office/drawing/2014/main" id="{315A9A8C-6BB6-317B-9B87-87911122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17" y="2593141"/>
            <a:ext cx="3083175" cy="205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537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pic>
        <p:nvPicPr>
          <p:cNvPr id="1040" name="Picture 16" descr="Koppeling met Paypal | Gripp Bedrijfssoftware">
            <a:extLst>
              <a:ext uri="{FF2B5EF4-FFF2-40B4-BE49-F238E27FC236}">
                <a16:creationId xmlns:a16="http://schemas.microsoft.com/office/drawing/2014/main" id="{C15703F5-46B7-3E2F-B2B3-95E249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77" y="2450237"/>
            <a:ext cx="3480046" cy="19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Fraude</a:t>
            </a:r>
            <a:r>
              <a:rPr lang="en-US" dirty="0"/>
              <a:t> </a:t>
            </a:r>
            <a:r>
              <a:rPr lang="en-US" dirty="0" err="1"/>
              <a:t>detecteren</a:t>
            </a:r>
            <a:endParaRPr lang="en-US" dirty="0"/>
          </a:p>
          <a:p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 van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429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Aanbevelingen</a:t>
            </a:r>
            <a:endParaRPr lang="en-US" dirty="0"/>
          </a:p>
          <a:p>
            <a:r>
              <a:rPr lang="en-US" dirty="0"/>
              <a:t>AI </a:t>
            </a:r>
            <a:r>
              <a:rPr lang="en-US" dirty="0" err="1"/>
              <a:t>analyseert</a:t>
            </a:r>
            <a:r>
              <a:rPr lang="en-US" dirty="0"/>
              <a:t> </a:t>
            </a:r>
            <a:r>
              <a:rPr lang="en-US" dirty="0" err="1"/>
              <a:t>koopgedrag</a:t>
            </a:r>
            <a:r>
              <a:rPr lang="en-US" dirty="0"/>
              <a:t> van </a:t>
            </a:r>
            <a:r>
              <a:rPr lang="en-US" dirty="0" err="1"/>
              <a:t>klanten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6" name="Picture 18">
            <a:extLst>
              <a:ext uri="{FF2B5EF4-FFF2-40B4-BE49-F238E27FC236}">
                <a16:creationId xmlns:a16="http://schemas.microsoft.com/office/drawing/2014/main" id="{6D00E92B-8C44-6207-F489-30CF9C62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79" y="3229763"/>
            <a:ext cx="3836860" cy="11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6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Berekeningen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aankomsttijd</a:t>
            </a:r>
            <a:r>
              <a:rPr lang="en-US" dirty="0"/>
              <a:t>.</a:t>
            </a:r>
          </a:p>
          <a:p>
            <a:r>
              <a:rPr lang="en-US" dirty="0" err="1"/>
              <a:t>Voorspellen</a:t>
            </a:r>
            <a:r>
              <a:rPr lang="en-US" dirty="0"/>
              <a:t> van </a:t>
            </a:r>
            <a:r>
              <a:rPr lang="en-US" dirty="0" err="1"/>
              <a:t>activiteit</a:t>
            </a:r>
            <a:r>
              <a:rPr lang="en-US" dirty="0"/>
              <a:t> van </a:t>
            </a:r>
            <a:r>
              <a:rPr lang="en-US" dirty="0" err="1"/>
              <a:t>gebruikers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nl-NL" dirty="0"/>
          </a:p>
        </p:txBody>
      </p:sp>
      <p:pic>
        <p:nvPicPr>
          <p:cNvPr id="7" name="Picture 22" descr="Download Uber Logo in SVG Vector or PNG File Format - Logo.wine">
            <a:extLst>
              <a:ext uri="{FF2B5EF4-FFF2-40B4-BE49-F238E27FC236}">
                <a16:creationId xmlns:a16="http://schemas.microsoft.com/office/drawing/2014/main" id="{757E1AEF-12DD-C090-20C4-5D1B7394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17" y="2593141"/>
            <a:ext cx="3083175" cy="205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6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26-4-2024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Verwerken</a:t>
            </a:r>
            <a:r>
              <a:rPr lang="en-US" dirty="0"/>
              <a:t> van </a:t>
            </a:r>
            <a:r>
              <a:rPr lang="en-US" dirty="0" err="1"/>
              <a:t>afbeeldingen</a:t>
            </a:r>
            <a:endParaRPr lang="en-US" dirty="0"/>
          </a:p>
          <a:p>
            <a:r>
              <a:rPr lang="en-US" dirty="0" err="1"/>
              <a:t>Notificaties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6" name="Picture 8" descr="Instagram logo png, Instagram logo transparent png ...">
            <a:extLst>
              <a:ext uri="{FF2B5EF4-FFF2-40B4-BE49-F238E27FC236}">
                <a16:creationId xmlns:a16="http://schemas.microsoft.com/office/drawing/2014/main" id="{2D84DEFF-8528-23EC-D9BD-77A35DFA9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57" y="2672178"/>
            <a:ext cx="1513643" cy="15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72948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1225</TotalTime>
  <Words>599</Words>
  <Application>Microsoft Office PowerPoint</Application>
  <PresentationFormat>Widescreen</PresentationFormat>
  <Paragraphs>175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Wingdings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Mentimeter Exploring data with python</vt:lpstr>
      <vt:lpstr>Python in de praktijk</vt:lpstr>
      <vt:lpstr>Python in de praktijk</vt:lpstr>
      <vt:lpstr>Python in de praktijk</vt:lpstr>
      <vt:lpstr>Python in de praktijk</vt:lpstr>
      <vt:lpstr>Python in de praktijk</vt:lpstr>
      <vt:lpstr>Python in de praktijk</vt:lpstr>
      <vt:lpstr>Python hulpmiddelen</vt:lpstr>
      <vt:lpstr>Python hulpmiddelen</vt:lpstr>
      <vt:lpstr>Python hulpmiddelen</vt:lpstr>
      <vt:lpstr>Python hulpmiddelen</vt:lpstr>
      <vt:lpstr>Opdracht</vt:lpstr>
      <vt:lpstr>Pauze</vt:lpstr>
      <vt:lpstr>Functies</vt:lpstr>
      <vt:lpstr>Functies</vt:lpstr>
      <vt:lpstr>Functies</vt:lpstr>
      <vt:lpstr>Functies  Opdracht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De opdracht vorige week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2</cp:revision>
  <dcterms:created xsi:type="dcterms:W3CDTF">2023-03-27T13:30:30Z</dcterms:created>
  <dcterms:modified xsi:type="dcterms:W3CDTF">2024-04-26T12:41:44Z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